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9144000"/>
  <p:notesSz cx="6858000" cy="9144000"/>
  <p:embeddedFontLst>
    <p:embeddedFont>
      <p:font typeface="Courgette"/>
      <p:regular r:id="rId16"/>
    </p:embeddedFont>
    <p:embeddedFont>
      <p:font typeface="Dancing Script"/>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DancingScript-regular.fntdata"/><Relationship Id="rId16" Type="http://schemas.openxmlformats.org/officeDocument/2006/relationships/font" Target="fonts/Courgette-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DancingScript-bold.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607c563f5a_1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607c563f5a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41c716bac8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41c716bac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57791065c_0_1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g257791065c_0_1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46fbc83960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g146fbc83960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57791065c_0_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g257791065c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3f5f0adc6b_0_1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g3f5f0adc6b_0_1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41c716bac8_0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41c716bac8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0" name="Google Shape;70;p11"/>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6" name="Google Shape;76;p12"/>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3"/>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7" name="Google Shape;17;p3"/>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noAutofit/>
          </a:bodyPr>
          <a:lstStyle>
            <a:lvl1pPr indent="0" lvl="0" mar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0" name="Google Shape;20;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3" name="Google Shape;23;p4"/>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4" name="Google Shape;24;p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5" name="Google Shape;25;p4"/>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4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9" name="Google Shape;29;p5"/>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00"/>
              </a:spcBef>
              <a:spcAft>
                <a:spcPts val="0"/>
              </a:spcAft>
              <a:buClr>
                <a:srgbClr val="888888"/>
              </a:buClr>
              <a:buSzPts val="32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2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24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2000"/>
              <a:buFont typeface="Arial"/>
              <a:buNone/>
              <a:defRPr b="0" i="0" sz="1400" u="none" cap="none" strike="noStrike">
                <a:solidFill>
                  <a:srgbClr val="888888"/>
                </a:solidFill>
                <a:latin typeface="Calibri"/>
                <a:ea typeface="Calibri"/>
                <a:cs typeface="Calibri"/>
                <a:sym typeface="Calibri"/>
              </a:defRPr>
            </a:lvl9pPr>
          </a:lstStyle>
          <a:p/>
        </p:txBody>
      </p:sp>
      <p:sp>
        <p:nvSpPr>
          <p:cNvPr id="30" name="Google Shape;30;p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1" name="Google Shape;31;p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2" name="Google Shape;32;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5" name="Google Shape;35;p6"/>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6"/>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noAutofit/>
          </a:bodyPr>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7" name="Google Shape;37;p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9" name="Google Shape;39;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2" name="Google Shape;42;p7"/>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3" name="Google Shape;43;p7"/>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4" name="Google Shape;44;p7"/>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noAutofit/>
          </a:bodyPr>
          <a:lstStyle>
            <a:lvl1pPr indent="-228600" lvl="0" marL="457200" marR="0" rtl="0" algn="l">
              <a:spcBef>
                <a:spcPts val="480"/>
              </a:spcBef>
              <a:spcAft>
                <a:spcPts val="0"/>
              </a:spcAft>
              <a:buClr>
                <a:schemeClr val="dk1"/>
              </a:buClr>
              <a:buSzPts val="32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8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24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2000"/>
              <a:buFont typeface="Arial"/>
              <a:buNone/>
              <a:defRPr b="1" i="0" sz="1600" u="none" cap="none" strike="noStrike">
                <a:solidFill>
                  <a:schemeClr val="dk1"/>
                </a:solidFill>
                <a:latin typeface="Calibri"/>
                <a:ea typeface="Calibri"/>
                <a:cs typeface="Calibri"/>
                <a:sym typeface="Calibri"/>
              </a:defRPr>
            </a:lvl9pPr>
          </a:lstStyle>
          <a:p/>
        </p:txBody>
      </p:sp>
      <p:sp>
        <p:nvSpPr>
          <p:cNvPr id="45" name="Google Shape;45;p7"/>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noAutofit/>
          </a:bodyPr>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6" name="Google Shape;46;p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7" name="Google Shape;47;p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8" name="Google Shape;48;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1" name="Google Shape;51;p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noAutofit/>
          </a:bodyPr>
          <a:lstStyle>
            <a:lvl1pPr indent="0" lvl="0" marL="0" marR="0" rtl="0" algn="l">
              <a:spcBef>
                <a:spcPts val="0"/>
              </a:spcBef>
              <a:spcAft>
                <a:spcPts val="0"/>
              </a:spcAft>
              <a:buClr>
                <a:schemeClr val="dk1"/>
              </a:buClr>
              <a:buSzPts val="14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3" name="Google Shape;63;p10"/>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noAutofit/>
          </a:bodyPr>
          <a:lstStyle>
            <a:lvl1pPr indent="0" lvl="0" marL="0" marR="0" rtl="0" algn="l">
              <a:spcBef>
                <a:spcPts val="640"/>
              </a:spcBef>
              <a:spcAft>
                <a:spcPts val="0"/>
              </a:spcAft>
              <a:buClr>
                <a:schemeClr val="dk1"/>
              </a:buClr>
              <a:buSzPts val="14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14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1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280"/>
              </a:spcBef>
              <a:spcAft>
                <a:spcPts val="0"/>
              </a:spcAft>
              <a:buClr>
                <a:schemeClr val="dk1"/>
              </a:buClr>
              <a:buSzPts val="32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28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24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Clr>
                <a:schemeClr val="dk1"/>
              </a:buClr>
              <a:buSzPts val="1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www.youtube.com/watch?v=RwlhUcSGqgs" TargetMode="External"/><Relationship Id="rId4" Type="http://schemas.openxmlformats.org/officeDocument/2006/relationships/image" Target="../media/image9.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0.jpg"/><Relationship Id="rId4" Type="http://schemas.openxmlformats.org/officeDocument/2006/relationships/hyperlink" Target="mailto:MLBrown@jacksonsd.org" TargetMode="External"/><Relationship Id="rId5" Type="http://schemas.openxmlformats.org/officeDocument/2006/relationships/hyperlink" Target="mailto:MLBrown@jacksonsd.org" TargetMode="External"/><Relationship Id="rId6" Type="http://schemas.openxmlformats.org/officeDocument/2006/relationships/hyperlink" Target="mailto:MLBrown@jacksonsd.org" TargetMode="External"/><Relationship Id="rId7" Type="http://schemas.openxmlformats.org/officeDocument/2006/relationships/hyperlink" Target="mailto:wbrown@jacksonsd.org" TargetMode="External"/><Relationship Id="rId8" Type="http://schemas.openxmlformats.org/officeDocument/2006/relationships/hyperlink" Target="mailto:wbrown@jacksons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5.jpg"/><Relationship Id="rId4" Type="http://schemas.openxmlformats.org/officeDocument/2006/relationships/hyperlink" Target="http://www.youtube.com/watch?v=n68AziKpDXM" TargetMode="External"/><Relationship Id="rId5"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www.youtube.com/watch?v=ddvTFgzkS5M" TargetMode="Externa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Slide3.JPG" id="84" name="Google Shape;84;p13"/>
          <p:cNvPicPr preferRelativeResize="0"/>
          <p:nvPr/>
        </p:nvPicPr>
        <p:blipFill rotWithShape="1">
          <a:blip r:embed="rId3">
            <a:alphaModFix/>
          </a:blip>
          <a:srcRect b="0" l="0" r="0" t="0"/>
          <a:stretch/>
        </p:blipFill>
        <p:spPr>
          <a:xfrm>
            <a:off x="240675" y="0"/>
            <a:ext cx="9144000" cy="6858000"/>
          </a:xfrm>
          <a:prstGeom prst="rect">
            <a:avLst/>
          </a:prstGeom>
          <a:noFill/>
          <a:ln>
            <a:noFill/>
          </a:ln>
        </p:spPr>
      </p:pic>
      <p:sp>
        <p:nvSpPr>
          <p:cNvPr id="85" name="Google Shape;85;p13"/>
          <p:cNvSpPr txBox="1"/>
          <p:nvPr/>
        </p:nvSpPr>
        <p:spPr>
          <a:xfrm>
            <a:off x="1243275" y="1303425"/>
            <a:ext cx="7138800" cy="4563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Arial"/>
              <a:buNone/>
            </a:pPr>
            <a:r>
              <a:rPr b="1" lang="en-US" sz="6000">
                <a:solidFill>
                  <a:schemeClr val="dk1"/>
                </a:solidFill>
              </a:rPr>
              <a:t>Welcome to Communications</a:t>
            </a:r>
            <a:endParaRPr b="1" sz="6000">
              <a:solidFill>
                <a:schemeClr val="dk1"/>
              </a:solidFill>
            </a:endParaRPr>
          </a:p>
          <a:p>
            <a:pPr indent="0" lvl="0" marL="0" marR="0" rtl="0" algn="ctr">
              <a:lnSpc>
                <a:spcPct val="100000"/>
              </a:lnSpc>
              <a:spcBef>
                <a:spcPts val="0"/>
              </a:spcBef>
              <a:spcAft>
                <a:spcPts val="0"/>
              </a:spcAft>
              <a:buClr>
                <a:schemeClr val="dk1"/>
              </a:buClr>
              <a:buFont typeface="Arial"/>
              <a:buNone/>
            </a:pPr>
            <a:r>
              <a:rPr b="1" lang="en-US" sz="6000">
                <a:solidFill>
                  <a:schemeClr val="dk1"/>
                </a:solidFill>
              </a:rPr>
              <a:t> </a:t>
            </a:r>
            <a:endParaRPr b="1" sz="6000">
              <a:solidFill>
                <a:schemeClr val="dk1"/>
              </a:solidFill>
            </a:endParaRPr>
          </a:p>
          <a:p>
            <a:pPr indent="0" lvl="0" marL="0" marR="0" rtl="0" algn="ctr">
              <a:lnSpc>
                <a:spcPct val="100000"/>
              </a:lnSpc>
              <a:spcBef>
                <a:spcPts val="0"/>
              </a:spcBef>
              <a:spcAft>
                <a:spcPts val="0"/>
              </a:spcAft>
              <a:buClr>
                <a:schemeClr val="dk1"/>
              </a:buClr>
              <a:buFont typeface="Arial"/>
              <a:buNone/>
            </a:pPr>
            <a:r>
              <a:rPr b="1" lang="en-US" sz="4800" u="none" cap="none" strike="noStrike">
                <a:solidFill>
                  <a:srgbClr val="FF0000"/>
                </a:solidFill>
                <a:latin typeface="Dancing Script"/>
                <a:ea typeface="Dancing Script"/>
                <a:cs typeface="Dancing Script"/>
                <a:sym typeface="Dancing Script"/>
              </a:rPr>
              <a:t>Mr. Brown</a:t>
            </a:r>
            <a:endParaRPr sz="4800" u="none" cap="none" strike="noStrike">
              <a:solidFill>
                <a:srgbClr val="FF0000"/>
              </a:solidFill>
              <a:latin typeface="Dancing Script"/>
              <a:ea typeface="Dancing Script"/>
              <a:cs typeface="Dancing Script"/>
              <a:sym typeface="Dancing Script"/>
            </a:endParaRPr>
          </a:p>
        </p:txBody>
      </p:sp>
      <p:sp>
        <p:nvSpPr>
          <p:cNvPr id="86" name="Google Shape;86;p13"/>
          <p:cNvSpPr txBox="1"/>
          <p:nvPr/>
        </p:nvSpPr>
        <p:spPr>
          <a:xfrm>
            <a:off x="-2432825" y="2810125"/>
            <a:ext cx="6400800" cy="1752600"/>
          </a:xfrm>
          <a:prstGeom prst="rect">
            <a:avLst/>
          </a:prstGeom>
          <a:noFill/>
          <a:ln>
            <a:noFill/>
          </a:ln>
        </p:spPr>
        <p:txBody>
          <a:bodyPr anchorCtr="0" anchor="t" bIns="45700" lIns="91425" spcFirstLastPara="1" rIns="91425" wrap="square" tIns="45700">
            <a:noAutofit/>
          </a:bodyPr>
          <a:lstStyle/>
          <a:p>
            <a:pPr indent="-342900" lvl="0" marL="342900" marR="0" rtl="0" algn="ctr">
              <a:lnSpc>
                <a:spcPct val="100000"/>
              </a:lnSpc>
              <a:spcBef>
                <a:spcPts val="0"/>
              </a:spcBef>
              <a:spcAft>
                <a:spcPts val="0"/>
              </a:spcAft>
              <a:buNone/>
            </a:pPr>
            <a:r>
              <a:t/>
            </a:r>
            <a:endParaRPr b="0" i="0" sz="44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43" name="Shape 143"/>
        <p:cNvGrpSpPr/>
        <p:nvPr/>
      </p:nvGrpSpPr>
      <p:grpSpPr>
        <a:xfrm>
          <a:off x="0" y="0"/>
          <a:ext cx="0" cy="0"/>
          <a:chOff x="0" y="0"/>
          <a:chExt cx="0" cy="0"/>
        </a:xfrm>
      </p:grpSpPr>
      <p:pic>
        <p:nvPicPr>
          <p:cNvPr descr="Kid President believes we're all teachers and we're all students. What are you teaching the world? Who are you learning from? Share this with a special teacher in your life! http://on.fb.me/160fwvl&#10;&#10;We wanted to make this as a special thank you to all the schools who have used Kid President in their classrooms to spread creativity and compassion. Thank you! Together, we're louder!&#10;&#10;Purchase the song &quot;Shadow of a Man&quot; by Neulore here: http://smarturl.it/shadowofaman&#10;&#10;Watch the OUTTAKES from this weeks episode! http://youtu.be/qTyXkrxZ8j4&#10;&#10;Written and created by Brad Montague &amp; Robby Novak&#10;&#10;Follow our adventures:&#10;http://twitter.com/iamkidpresident&#10;http://facebook.com/kidpresident&#10;&#10;Check out NEULORE! http://neulore.com&#10;&#10;SUBSCRIBE to SoulPancake for new videos every weekday! http://bit.ly/SoulPancakeSubscribe&#10;&#10;We love to hear from you, SoulPancaker's! Leave us a comment, send us a message, and let us know what big questions YOU want answered! &#10;&#10;Follow us on FACEBOOK: http://facebook.com/soulpancake&#10;TWEET us at: http://twitter.com/soulpancake &#10;Visit our WEBSITE: http://soulpancake.com&#10;Buy our BOOK! http://book.soulpancake.com&#10;&#10;-~-~~-~~~-~~-~-&#10;How do students react when high school boys are treated like women in Congress?? CLICK HERE to find out!&#10;https://www.youtube.com/watch?v=Km0tiHY94sQ&#10;-~-~~-~~~-~~-~-" id="144" name="Google Shape;144;p22" title="Kid President's Pep Talk to Teachers and Students!">
            <a:hlinkClick r:id="rId3"/>
          </p:cNvPr>
          <p:cNvPicPr preferRelativeResize="0"/>
          <p:nvPr/>
        </p:nvPicPr>
        <p:blipFill>
          <a:blip r:embed="rId4">
            <a:alphaModFix/>
          </a:blip>
          <a:stretch>
            <a:fillRect/>
          </a:stretch>
        </p:blipFill>
        <p:spPr>
          <a:xfrm>
            <a:off x="152400" y="152400"/>
            <a:ext cx="8991600" cy="67437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pic>
        <p:nvPicPr>
          <p:cNvPr descr="Slide13.JPG" id="149" name="Google Shape;149;p23"/>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50" name="Google Shape;150;p23"/>
          <p:cNvSpPr txBox="1"/>
          <p:nvPr/>
        </p:nvSpPr>
        <p:spPr>
          <a:xfrm>
            <a:off x="685800" y="1066800"/>
            <a:ext cx="7772400" cy="29718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i="0" lang="en-US" sz="5400" u="none" cap="none" strike="noStrike">
                <a:solidFill>
                  <a:srgbClr val="C00000"/>
                </a:solidFill>
                <a:latin typeface="Arial"/>
                <a:ea typeface="Arial"/>
                <a:cs typeface="Arial"/>
                <a:sym typeface="Arial"/>
              </a:rPr>
              <a:t>I look forward to a wonderful year ☺</a:t>
            </a:r>
            <a:endParaRPr i="0" sz="5400" u="none" cap="none" strike="noStrike">
              <a:solidFill>
                <a:srgbClr val="C00000"/>
              </a:solidFill>
              <a:latin typeface="Arial"/>
              <a:ea typeface="Arial"/>
              <a:cs typeface="Arial"/>
              <a:sym typeface="Arial"/>
            </a:endParaRPr>
          </a:p>
        </p:txBody>
      </p:sp>
      <p:sp>
        <p:nvSpPr>
          <p:cNvPr id="151" name="Google Shape;151;p23"/>
          <p:cNvSpPr txBox="1"/>
          <p:nvPr/>
        </p:nvSpPr>
        <p:spPr>
          <a:xfrm>
            <a:off x="914400" y="1981200"/>
            <a:ext cx="7315200" cy="3657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chemeClr val="dk1"/>
              </a:buClr>
              <a:buFont typeface="Arial"/>
              <a:buNone/>
            </a:pPr>
            <a:r>
              <a:t/>
            </a:r>
            <a:endParaRPr sz="4000" u="sng">
              <a:solidFill>
                <a:schemeClr val="hlink"/>
              </a:solidFill>
              <a:latin typeface="Arial"/>
              <a:ea typeface="Arial"/>
              <a:cs typeface="Arial"/>
              <a:sym typeface="Arial"/>
              <a:hlinkClick r:id="rId4"/>
            </a:endParaRPr>
          </a:p>
          <a:p>
            <a:pPr indent="0" lvl="0" marL="0" marR="0" rtl="0" algn="ctr">
              <a:lnSpc>
                <a:spcPct val="100000"/>
              </a:lnSpc>
              <a:spcBef>
                <a:spcPts val="800"/>
              </a:spcBef>
              <a:spcAft>
                <a:spcPts val="0"/>
              </a:spcAft>
              <a:buClr>
                <a:schemeClr val="dk1"/>
              </a:buClr>
              <a:buFont typeface="Arial"/>
              <a:buNone/>
            </a:pPr>
            <a:r>
              <a:t/>
            </a:r>
            <a:endParaRPr b="0" i="0" sz="4000" u="sng" cap="none" strike="noStrike">
              <a:solidFill>
                <a:schemeClr val="hlink"/>
              </a:solidFill>
              <a:latin typeface="Arial"/>
              <a:ea typeface="Arial"/>
              <a:cs typeface="Arial"/>
              <a:sym typeface="Arial"/>
              <a:hlinkClick r:id="rId5"/>
            </a:endParaRPr>
          </a:p>
          <a:p>
            <a:pPr indent="0" lvl="0" marL="0" marR="0" rtl="0" algn="ctr">
              <a:lnSpc>
                <a:spcPct val="100000"/>
              </a:lnSpc>
              <a:spcBef>
                <a:spcPts val="800"/>
              </a:spcBef>
              <a:spcAft>
                <a:spcPts val="0"/>
              </a:spcAft>
              <a:buClr>
                <a:schemeClr val="dk1"/>
              </a:buClr>
              <a:buFont typeface="Arial"/>
              <a:buNone/>
            </a:pPr>
            <a:r>
              <a:t/>
            </a:r>
            <a:endParaRPr sz="4000" u="sng">
              <a:solidFill>
                <a:schemeClr val="hlink"/>
              </a:solidFill>
              <a:latin typeface="Arial"/>
              <a:ea typeface="Arial"/>
              <a:cs typeface="Arial"/>
              <a:sym typeface="Arial"/>
              <a:hlinkClick r:id="rId6"/>
            </a:endParaRPr>
          </a:p>
          <a:p>
            <a:pPr indent="0" lvl="0" marL="0" marR="0" rtl="0" algn="ctr">
              <a:lnSpc>
                <a:spcPct val="100000"/>
              </a:lnSpc>
              <a:spcBef>
                <a:spcPts val="800"/>
              </a:spcBef>
              <a:spcAft>
                <a:spcPts val="0"/>
              </a:spcAft>
              <a:buClr>
                <a:schemeClr val="dk1"/>
              </a:buClr>
              <a:buFont typeface="Arial"/>
              <a:buNone/>
            </a:pPr>
            <a:r>
              <a:rPr lang="en-US" sz="4000" u="sng">
                <a:solidFill>
                  <a:schemeClr val="hlink"/>
                </a:solidFill>
                <a:hlinkClick r:id="rId7"/>
              </a:rPr>
              <a:t>W</a:t>
            </a:r>
            <a:r>
              <a:rPr b="0" i="0" lang="en-US" sz="4000" u="sng" cap="none" strike="noStrike">
                <a:solidFill>
                  <a:schemeClr val="hlink"/>
                </a:solidFill>
                <a:latin typeface="Arial"/>
                <a:ea typeface="Arial"/>
                <a:cs typeface="Arial"/>
                <a:sym typeface="Arial"/>
                <a:hlinkClick r:id="rId8"/>
              </a:rPr>
              <a:t>Brown@jacksonsd.org</a:t>
            </a:r>
            <a:endParaRPr b="0" i="0" sz="40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Slide5.JPG" id="91" name="Google Shape;91;p14"/>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2" name="Google Shape;92;p14"/>
          <p:cNvSpPr txBox="1"/>
          <p:nvPr/>
        </p:nvSpPr>
        <p:spPr>
          <a:xfrm>
            <a:off x="614500" y="895725"/>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4800">
                <a:solidFill>
                  <a:srgbClr val="C00000"/>
                </a:solidFill>
              </a:rPr>
              <a:t>What is Communications all about?</a:t>
            </a:r>
            <a:endParaRPr b="0" i="0" sz="4800" u="none" cap="none" strike="noStrike">
              <a:solidFill>
                <a:srgbClr val="C00000"/>
              </a:solidFill>
              <a:latin typeface="Arial"/>
              <a:ea typeface="Arial"/>
              <a:cs typeface="Arial"/>
              <a:sym typeface="Arial"/>
            </a:endParaRPr>
          </a:p>
        </p:txBody>
      </p:sp>
      <p:sp>
        <p:nvSpPr>
          <p:cNvPr id="93" name="Google Shape;93;p14"/>
          <p:cNvSpPr txBox="1"/>
          <p:nvPr/>
        </p:nvSpPr>
        <p:spPr>
          <a:xfrm>
            <a:off x="843100" y="2392475"/>
            <a:ext cx="7315200" cy="3003900"/>
          </a:xfrm>
          <a:prstGeom prst="rect">
            <a:avLst/>
          </a:prstGeom>
          <a:noFill/>
          <a:ln>
            <a:noFill/>
          </a:ln>
        </p:spPr>
        <p:txBody>
          <a:bodyPr anchorCtr="0" anchor="t" bIns="45700" lIns="91425" spcFirstLastPara="1" rIns="91425" wrap="square" tIns="45700">
            <a:noAutofit/>
          </a:bodyPr>
          <a:lstStyle/>
          <a:p>
            <a:pPr indent="0" lvl="0" marL="0" marR="0" rtl="0" algn="l">
              <a:spcBef>
                <a:spcPts val="640"/>
              </a:spcBef>
              <a:spcAft>
                <a:spcPts val="0"/>
              </a:spcAft>
              <a:buNone/>
            </a:pPr>
            <a:r>
              <a:rPr lang="en-US" sz="3200">
                <a:solidFill>
                  <a:schemeClr val="dk1"/>
                </a:solidFill>
              </a:rPr>
              <a:t>This class will help guide you through different communication strategies. </a:t>
            </a:r>
            <a:endParaRPr sz="3200">
              <a:solidFill>
                <a:schemeClr val="dk1"/>
              </a:solidFill>
            </a:endParaRPr>
          </a:p>
          <a:p>
            <a:pPr indent="0" lvl="0" marL="0" marR="0" rtl="0" algn="l">
              <a:spcBef>
                <a:spcPts val="640"/>
              </a:spcBef>
              <a:spcAft>
                <a:spcPts val="0"/>
              </a:spcAft>
              <a:buNone/>
            </a:pPr>
            <a:r>
              <a:rPr lang="en-US" sz="3200">
                <a:solidFill>
                  <a:schemeClr val="dk1"/>
                </a:solidFill>
              </a:rPr>
              <a:t>*Public speaking is the main </a:t>
            </a:r>
            <a:endParaRPr sz="3200">
              <a:solidFill>
                <a:schemeClr val="dk1"/>
              </a:solidFill>
            </a:endParaRPr>
          </a:p>
          <a:p>
            <a:pPr indent="0" lvl="0" marL="0" marR="0" rtl="0" algn="l">
              <a:spcBef>
                <a:spcPts val="640"/>
              </a:spcBef>
              <a:spcAft>
                <a:spcPts val="0"/>
              </a:spcAft>
              <a:buNone/>
            </a:pPr>
            <a:r>
              <a:rPr lang="en-US" sz="3200">
                <a:solidFill>
                  <a:schemeClr val="dk1"/>
                </a:solidFill>
              </a:rPr>
              <a:t>component of this class. </a:t>
            </a:r>
            <a:endParaRPr sz="3200">
              <a:solidFill>
                <a:schemeClr val="dk1"/>
              </a:solidFill>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Slide6.JPG" id="98" name="Google Shape;98;p15"/>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9" name="Google Shape;99;p15"/>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t/>
            </a:r>
            <a:endParaRPr b="0" i="0" sz="6000" u="none" cap="none" strike="noStrike">
              <a:solidFill>
                <a:srgbClr val="C00000"/>
              </a:solidFill>
              <a:latin typeface="Arial"/>
              <a:ea typeface="Arial"/>
              <a:cs typeface="Arial"/>
              <a:sym typeface="Arial"/>
            </a:endParaRPr>
          </a:p>
        </p:txBody>
      </p:sp>
      <p:sp>
        <p:nvSpPr>
          <p:cNvPr id="100" name="Google Shape;100;p15"/>
          <p:cNvSpPr txBox="1"/>
          <p:nvPr/>
        </p:nvSpPr>
        <p:spPr>
          <a:xfrm>
            <a:off x="851950" y="1229150"/>
            <a:ext cx="7315200" cy="4038600"/>
          </a:xfrm>
          <a:prstGeom prst="rect">
            <a:avLst/>
          </a:prstGeom>
          <a:noFill/>
          <a:ln>
            <a:noFill/>
          </a:ln>
        </p:spPr>
        <p:txBody>
          <a:bodyPr anchorCtr="0" anchor="t" bIns="45700" lIns="91425" spcFirstLastPara="1" rIns="91425" wrap="square" tIns="45700">
            <a:noAutofit/>
          </a:bodyPr>
          <a:lstStyle/>
          <a:p>
            <a:pPr indent="0" lvl="0" marL="0" rtl="0" algn="l">
              <a:spcBef>
                <a:spcPts val="640"/>
              </a:spcBef>
              <a:spcAft>
                <a:spcPts val="0"/>
              </a:spcAft>
              <a:buNone/>
            </a:pPr>
            <a:r>
              <a:rPr lang="en-US" sz="3600">
                <a:solidFill>
                  <a:schemeClr val="dk1"/>
                </a:solidFill>
              </a:rPr>
              <a:t>We will focus on:</a:t>
            </a:r>
            <a:endParaRPr sz="3600">
              <a:solidFill>
                <a:schemeClr val="dk1"/>
              </a:solidFill>
            </a:endParaRPr>
          </a:p>
          <a:p>
            <a:pPr indent="-457200" lvl="0" marL="457200" marR="0" rtl="0" algn="l">
              <a:lnSpc>
                <a:spcPct val="100000"/>
              </a:lnSpc>
              <a:spcBef>
                <a:spcPts val="640"/>
              </a:spcBef>
              <a:spcAft>
                <a:spcPts val="0"/>
              </a:spcAft>
              <a:buClr>
                <a:schemeClr val="dk1"/>
              </a:buClr>
              <a:buSzPts val="3600"/>
              <a:buFont typeface="Arial"/>
              <a:buChar char="●"/>
            </a:pPr>
            <a:r>
              <a:rPr lang="en-US" sz="3600">
                <a:solidFill>
                  <a:schemeClr val="dk1"/>
                </a:solidFill>
              </a:rPr>
              <a:t>Interpersonal Communication</a:t>
            </a:r>
            <a:endParaRPr sz="3600">
              <a:solidFill>
                <a:schemeClr val="dk1"/>
              </a:solidFill>
            </a:endParaRPr>
          </a:p>
          <a:p>
            <a:pPr indent="-457200" lvl="0" marL="457200" marR="0" rtl="0" algn="l">
              <a:lnSpc>
                <a:spcPct val="100000"/>
              </a:lnSpc>
              <a:spcBef>
                <a:spcPts val="0"/>
              </a:spcBef>
              <a:spcAft>
                <a:spcPts val="0"/>
              </a:spcAft>
              <a:buClr>
                <a:schemeClr val="dk1"/>
              </a:buClr>
              <a:buSzPts val="3600"/>
              <a:buChar char="●"/>
            </a:pPr>
            <a:r>
              <a:rPr lang="en-US" sz="3600">
                <a:solidFill>
                  <a:schemeClr val="dk1"/>
                </a:solidFill>
              </a:rPr>
              <a:t>Interpretive Communication</a:t>
            </a:r>
            <a:endParaRPr sz="3600">
              <a:solidFill>
                <a:schemeClr val="dk1"/>
              </a:solidFill>
            </a:endParaRPr>
          </a:p>
          <a:p>
            <a:pPr indent="-457200" lvl="0" marL="457200" marR="0" rtl="0" algn="l">
              <a:lnSpc>
                <a:spcPct val="100000"/>
              </a:lnSpc>
              <a:spcBef>
                <a:spcPts val="0"/>
              </a:spcBef>
              <a:spcAft>
                <a:spcPts val="0"/>
              </a:spcAft>
              <a:buClr>
                <a:schemeClr val="dk1"/>
              </a:buClr>
              <a:buSzPts val="3600"/>
              <a:buChar char="●"/>
            </a:pPr>
            <a:r>
              <a:rPr lang="en-US" sz="3600">
                <a:solidFill>
                  <a:schemeClr val="dk1"/>
                </a:solidFill>
              </a:rPr>
              <a:t>Presentational Communication</a:t>
            </a:r>
            <a:endParaRPr sz="3600">
              <a:solidFill>
                <a:schemeClr val="dk1"/>
              </a:solidFill>
            </a:endParaRPr>
          </a:p>
          <a:p>
            <a:pPr indent="0" lvl="0" marL="0" rtl="0" algn="l">
              <a:spcBef>
                <a:spcPts val="640"/>
              </a:spcBef>
              <a:spcAft>
                <a:spcPts val="0"/>
              </a:spcAft>
              <a:buNone/>
            </a:pPr>
            <a:r>
              <a:t/>
            </a:r>
            <a:endParaRPr sz="32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pic>
        <p:nvPicPr>
          <p:cNvPr id="105" name="Google Shape;105;p16"/>
          <p:cNvPicPr preferRelativeResize="0"/>
          <p:nvPr/>
        </p:nvPicPr>
        <p:blipFill>
          <a:blip r:embed="rId3">
            <a:alphaModFix/>
          </a:blip>
          <a:stretch>
            <a:fillRect/>
          </a:stretch>
        </p:blipFill>
        <p:spPr>
          <a:xfrm>
            <a:off x="152400" y="152400"/>
            <a:ext cx="8991599" cy="6750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Slide4.JPG" id="110" name="Google Shape;110;p17"/>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1" name="Google Shape;111;p17"/>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Class</a:t>
            </a:r>
            <a:endParaRPr b="0" i="0" sz="6000" u="none" cap="none" strike="noStrike">
              <a:solidFill>
                <a:srgbClr val="C00000"/>
              </a:solidFill>
              <a:latin typeface="Arial"/>
              <a:ea typeface="Arial"/>
              <a:cs typeface="Arial"/>
              <a:sym typeface="Arial"/>
            </a:endParaRPr>
          </a:p>
        </p:txBody>
      </p:sp>
      <p:sp>
        <p:nvSpPr>
          <p:cNvPr id="112" name="Google Shape;112;p17"/>
          <p:cNvSpPr txBox="1"/>
          <p:nvPr/>
        </p:nvSpPr>
        <p:spPr>
          <a:xfrm>
            <a:off x="914400" y="1981200"/>
            <a:ext cx="7315200" cy="41325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4800" u="none" cap="none" strike="noStrike">
                <a:solidFill>
                  <a:schemeClr val="dk1"/>
                </a:solidFill>
                <a:latin typeface="Arial"/>
                <a:ea typeface="Arial"/>
                <a:cs typeface="Arial"/>
                <a:sym typeface="Arial"/>
              </a:rPr>
              <a:t>* </a:t>
            </a:r>
            <a:r>
              <a:rPr lang="en-US" sz="4800">
                <a:solidFill>
                  <a:schemeClr val="dk1"/>
                </a:solidFill>
              </a:rPr>
              <a:t>67 minutes</a:t>
            </a:r>
            <a:endParaRPr sz="4800"/>
          </a:p>
          <a:p>
            <a:pPr indent="0" lvl="0" marL="0" marR="0" rtl="0" algn="ctr">
              <a:spcBef>
                <a:spcPts val="0"/>
              </a:spcBef>
              <a:spcAft>
                <a:spcPts val="0"/>
              </a:spcAft>
              <a:buNone/>
            </a:pPr>
            <a:r>
              <a:rPr b="0" i="0" lang="en-US" sz="4800" u="none" cap="none" strike="noStrike">
                <a:solidFill>
                  <a:schemeClr val="dk1"/>
                </a:solidFill>
                <a:latin typeface="Arial"/>
                <a:ea typeface="Arial"/>
                <a:cs typeface="Arial"/>
                <a:sym typeface="Arial"/>
              </a:rPr>
              <a:t>* </a:t>
            </a:r>
            <a:r>
              <a:rPr lang="en-US" sz="4800">
                <a:solidFill>
                  <a:schemeClr val="dk1"/>
                </a:solidFill>
              </a:rPr>
              <a:t>One semester course </a:t>
            </a:r>
            <a:endParaRPr sz="4800">
              <a:solidFill>
                <a:schemeClr val="dk1"/>
              </a:solidFill>
            </a:endParaRPr>
          </a:p>
          <a:p>
            <a:pPr indent="0" lvl="0" marL="0" marR="0" rtl="0" algn="ctr">
              <a:spcBef>
                <a:spcPts val="0"/>
              </a:spcBef>
              <a:spcAft>
                <a:spcPts val="0"/>
              </a:spcAft>
              <a:buNone/>
            </a:pPr>
            <a:r>
              <a:rPr lang="en-US" sz="4800">
                <a:solidFill>
                  <a:schemeClr val="dk1"/>
                </a:solidFill>
              </a:rPr>
              <a:t>(B days)</a:t>
            </a:r>
            <a:endParaRPr sz="4800">
              <a:solidFill>
                <a:schemeClr val="dk1"/>
              </a:solidFill>
            </a:endParaRPr>
          </a:p>
          <a:p>
            <a:pPr indent="0" lvl="0" marL="0" marR="0" rtl="0" algn="ctr">
              <a:spcBef>
                <a:spcPts val="0"/>
              </a:spcBef>
              <a:spcAft>
                <a:spcPts val="0"/>
              </a:spcAft>
              <a:buNone/>
            </a:pPr>
            <a:r>
              <a:t/>
            </a:r>
            <a:endParaRPr sz="3600">
              <a:solidFill>
                <a:schemeClr val="dk1"/>
              </a:solidFill>
            </a:endParaRPr>
          </a:p>
          <a:p>
            <a:pPr indent="0" lvl="0" marL="0" marR="0" rtl="0" algn="ctr">
              <a:spcBef>
                <a:spcPts val="0"/>
              </a:spcBef>
              <a:spcAft>
                <a:spcPts val="0"/>
              </a:spcAft>
              <a:buNone/>
            </a:pPr>
            <a:r>
              <a:t/>
            </a:r>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pic>
        <p:nvPicPr>
          <p:cNvPr descr="Slide4.JPG" id="117" name="Google Shape;117;p18"/>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18" name="Google Shape;118;p18"/>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Supplies</a:t>
            </a:r>
            <a:endParaRPr b="0" i="0" sz="6000" u="none" cap="none" strike="noStrike">
              <a:solidFill>
                <a:srgbClr val="C00000"/>
              </a:solidFill>
              <a:latin typeface="Arial"/>
              <a:ea typeface="Arial"/>
              <a:cs typeface="Arial"/>
              <a:sym typeface="Arial"/>
            </a:endParaRPr>
          </a:p>
        </p:txBody>
      </p:sp>
      <p:sp>
        <p:nvSpPr>
          <p:cNvPr id="119" name="Google Shape;119;p18"/>
          <p:cNvSpPr txBox="1"/>
          <p:nvPr/>
        </p:nvSpPr>
        <p:spPr>
          <a:xfrm>
            <a:off x="914400" y="1981200"/>
            <a:ext cx="7315200" cy="41325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0" lang="en-US" sz="4800" u="none" cap="none" strike="noStrike">
                <a:solidFill>
                  <a:schemeClr val="dk1"/>
                </a:solidFill>
                <a:latin typeface="Arial"/>
                <a:ea typeface="Arial"/>
                <a:cs typeface="Arial"/>
                <a:sym typeface="Arial"/>
              </a:rPr>
              <a:t>* </a:t>
            </a:r>
            <a:r>
              <a:rPr lang="en-US" sz="4800">
                <a:solidFill>
                  <a:schemeClr val="dk1"/>
                </a:solidFill>
              </a:rPr>
              <a:t>Fully charged chromebook in class</a:t>
            </a:r>
            <a:endParaRPr sz="4800">
              <a:solidFill>
                <a:schemeClr val="dk1"/>
              </a:solidFill>
            </a:endParaRPr>
          </a:p>
          <a:p>
            <a:pPr indent="0" lvl="0" marL="0" marR="0" rtl="0" algn="ctr">
              <a:spcBef>
                <a:spcPts val="0"/>
              </a:spcBef>
              <a:spcAft>
                <a:spcPts val="0"/>
              </a:spcAft>
              <a:buNone/>
            </a:pPr>
            <a:r>
              <a:rPr lang="en-US" sz="4800">
                <a:solidFill>
                  <a:schemeClr val="dk1"/>
                </a:solidFill>
              </a:rPr>
              <a:t>* Earbuds</a:t>
            </a:r>
            <a:endParaRPr sz="4800">
              <a:solidFill>
                <a:schemeClr val="dk1"/>
              </a:solidFill>
            </a:endParaRPr>
          </a:p>
          <a:p>
            <a:pPr indent="0" lvl="0" marL="0" marR="0" rtl="0" algn="ctr">
              <a:spcBef>
                <a:spcPts val="0"/>
              </a:spcBef>
              <a:spcAft>
                <a:spcPts val="0"/>
              </a:spcAft>
              <a:buNone/>
            </a:pPr>
            <a:r>
              <a:t/>
            </a:r>
            <a:endParaRPr sz="3600">
              <a:solidFill>
                <a:schemeClr val="dk1"/>
              </a:solidFill>
            </a:endParaRPr>
          </a:p>
          <a:p>
            <a:pPr indent="0" lvl="0" marL="0" marR="0" rtl="0" algn="ctr">
              <a:spcBef>
                <a:spcPts val="0"/>
              </a:spcBef>
              <a:spcAft>
                <a:spcPts val="0"/>
              </a:spcAft>
              <a:buNone/>
            </a:pPr>
            <a:r>
              <a:t/>
            </a:r>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pic>
        <p:nvPicPr>
          <p:cNvPr descr="Slide10.JPG" id="124" name="Google Shape;124;p1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25" name="Google Shape;125;p19"/>
          <p:cNvSpPr txBox="1"/>
          <p:nvPr/>
        </p:nvSpPr>
        <p:spPr>
          <a:xfrm>
            <a:off x="685800" y="106680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rPr lang="en-US" sz="6000">
                <a:solidFill>
                  <a:srgbClr val="C00000"/>
                </a:solidFill>
              </a:rPr>
              <a:t>Grading</a:t>
            </a:r>
            <a:endParaRPr i="0" sz="6000" u="none" cap="none" strike="noStrike">
              <a:solidFill>
                <a:srgbClr val="C00000"/>
              </a:solidFill>
              <a:latin typeface="Arial"/>
              <a:ea typeface="Arial"/>
              <a:cs typeface="Arial"/>
              <a:sym typeface="Arial"/>
            </a:endParaRPr>
          </a:p>
        </p:txBody>
      </p:sp>
      <p:sp>
        <p:nvSpPr>
          <p:cNvPr id="126" name="Google Shape;126;p19"/>
          <p:cNvSpPr txBox="1"/>
          <p:nvPr/>
        </p:nvSpPr>
        <p:spPr>
          <a:xfrm>
            <a:off x="914400" y="1981200"/>
            <a:ext cx="7315200" cy="36576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640"/>
              </a:spcBef>
              <a:spcAft>
                <a:spcPts val="0"/>
              </a:spcAft>
              <a:buClr>
                <a:schemeClr val="dk1"/>
              </a:buClr>
              <a:buFont typeface="Arial"/>
              <a:buNone/>
            </a:pPr>
            <a:r>
              <a:t/>
            </a:r>
            <a:endParaRPr sz="2400">
              <a:solidFill>
                <a:schemeClr val="dk1"/>
              </a:solidFill>
              <a:latin typeface="Courgette"/>
              <a:ea typeface="Courgette"/>
              <a:cs typeface="Courgette"/>
              <a:sym typeface="Courgette"/>
            </a:endParaRPr>
          </a:p>
          <a:p>
            <a:pPr indent="0" lvl="0" marL="0" marR="0" rtl="0" algn="ctr">
              <a:lnSpc>
                <a:spcPct val="100000"/>
              </a:lnSpc>
              <a:spcBef>
                <a:spcPts val="640"/>
              </a:spcBef>
              <a:spcAft>
                <a:spcPts val="0"/>
              </a:spcAft>
              <a:buClr>
                <a:schemeClr val="dk1"/>
              </a:buClr>
              <a:buFont typeface="Arial"/>
              <a:buNone/>
            </a:pPr>
            <a:r>
              <a:rPr lang="en-US" sz="3700">
                <a:solidFill>
                  <a:schemeClr val="dk1"/>
                </a:solidFill>
              </a:rPr>
              <a:t>*</a:t>
            </a:r>
            <a:r>
              <a:rPr lang="en-US" sz="3600">
                <a:solidFill>
                  <a:schemeClr val="dk1"/>
                </a:solidFill>
              </a:rPr>
              <a:t> This is a project based class</a:t>
            </a:r>
            <a:endParaRPr sz="3600">
              <a:solidFill>
                <a:schemeClr val="dk1"/>
              </a:solidFill>
            </a:endParaRPr>
          </a:p>
          <a:p>
            <a:pPr indent="0" lvl="0" marL="0" marR="0" rtl="0" algn="ctr">
              <a:lnSpc>
                <a:spcPct val="100000"/>
              </a:lnSpc>
              <a:spcBef>
                <a:spcPts val="640"/>
              </a:spcBef>
              <a:spcAft>
                <a:spcPts val="0"/>
              </a:spcAft>
              <a:buClr>
                <a:schemeClr val="dk1"/>
              </a:buClr>
              <a:buFont typeface="Arial"/>
              <a:buNone/>
            </a:pPr>
            <a:r>
              <a:rPr lang="en-US" sz="3600">
                <a:solidFill>
                  <a:schemeClr val="dk1"/>
                </a:solidFill>
              </a:rPr>
              <a:t>* No quizzes/tests</a:t>
            </a:r>
            <a:endParaRPr sz="3600">
              <a:solidFill>
                <a:schemeClr val="dk1"/>
              </a:solidFill>
            </a:endParaRPr>
          </a:p>
          <a:p>
            <a:pPr indent="0" lvl="0" marL="0" marR="0" rtl="0" algn="ctr">
              <a:lnSpc>
                <a:spcPct val="100000"/>
              </a:lnSpc>
              <a:spcBef>
                <a:spcPts val="640"/>
              </a:spcBef>
              <a:spcAft>
                <a:spcPts val="0"/>
              </a:spcAft>
              <a:buClr>
                <a:schemeClr val="dk1"/>
              </a:buClr>
              <a:buFont typeface="Arial"/>
              <a:buNone/>
            </a:pPr>
            <a:r>
              <a:rPr lang="en-US" sz="3600">
                <a:solidFill>
                  <a:schemeClr val="dk1"/>
                </a:solidFill>
              </a:rPr>
              <a:t>* Homework will only be necessary if behind in class</a:t>
            </a:r>
            <a:endParaRPr sz="3600">
              <a:solidFill>
                <a:schemeClr val="dk1"/>
              </a:solidFill>
            </a:endParaRPr>
          </a:p>
          <a:p>
            <a:pPr indent="0" lvl="0" marL="0" marR="0" rtl="0" algn="l">
              <a:lnSpc>
                <a:spcPct val="100000"/>
              </a:lnSpc>
              <a:spcBef>
                <a:spcPts val="640"/>
              </a:spcBef>
              <a:spcAft>
                <a:spcPts val="0"/>
              </a:spcAft>
              <a:buClr>
                <a:schemeClr val="dk1"/>
              </a:buClr>
              <a:buFont typeface="Arial"/>
              <a:buNone/>
            </a:pPr>
            <a:r>
              <a:t/>
            </a:r>
            <a:endParaRPr sz="1800">
              <a:solidFill>
                <a:schemeClr val="dk1"/>
              </a:solidFill>
              <a:latin typeface="Courgette"/>
              <a:ea typeface="Courgette"/>
              <a:cs typeface="Courgette"/>
              <a:sym typeface="Courgette"/>
            </a:endParaRPr>
          </a:p>
          <a:p>
            <a:pPr indent="0" lvl="0" marL="0" marR="0" rtl="0" algn="l">
              <a:lnSpc>
                <a:spcPct val="100000"/>
              </a:lnSpc>
              <a:spcBef>
                <a:spcPts val="640"/>
              </a:spcBef>
              <a:spcAft>
                <a:spcPts val="0"/>
              </a:spcAft>
              <a:buClr>
                <a:schemeClr val="dk1"/>
              </a:buClr>
              <a:buFont typeface="Arial"/>
              <a:buNone/>
            </a:pPr>
            <a:r>
              <a:t/>
            </a:r>
            <a:endParaRPr sz="3600">
              <a:solidFill>
                <a:schemeClr val="dk1"/>
              </a:solidFill>
            </a:endParaRPr>
          </a:p>
          <a:p>
            <a:pPr indent="0" lvl="0" marL="0" marR="0" rtl="0" algn="l">
              <a:lnSpc>
                <a:spcPct val="100000"/>
              </a:lnSpc>
              <a:spcBef>
                <a:spcPts val="640"/>
              </a:spcBef>
              <a:spcAft>
                <a:spcPts val="0"/>
              </a:spcAft>
              <a:buClr>
                <a:schemeClr val="dk1"/>
              </a:buClr>
              <a:buFont typeface="Arial"/>
              <a:buNone/>
            </a:pPr>
            <a:r>
              <a:rPr lang="en-US" sz="3600">
                <a:solidFill>
                  <a:schemeClr val="dk1"/>
                </a:solidFill>
              </a:rPr>
              <a:t>	</a:t>
            </a:r>
            <a:endParaRPr sz="36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pic>
        <p:nvPicPr>
          <p:cNvPr descr="Slide4.JPG" id="131" name="Google Shape;131;p20"/>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132" name="Google Shape;132;p20"/>
          <p:cNvSpPr txBox="1"/>
          <p:nvPr/>
        </p:nvSpPr>
        <p:spPr>
          <a:xfrm>
            <a:off x="201025" y="909950"/>
            <a:ext cx="7772400" cy="11430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C00000"/>
              </a:buClr>
              <a:buFont typeface="Arial"/>
              <a:buNone/>
            </a:pPr>
            <a:r>
              <a:t/>
            </a:r>
            <a:endParaRPr b="0" i="0" sz="6000" u="none" cap="none" strike="noStrike">
              <a:solidFill>
                <a:srgbClr val="C00000"/>
              </a:solidFill>
              <a:latin typeface="Arial"/>
              <a:ea typeface="Arial"/>
              <a:cs typeface="Arial"/>
              <a:sym typeface="Arial"/>
            </a:endParaRPr>
          </a:p>
        </p:txBody>
      </p:sp>
      <p:sp>
        <p:nvSpPr>
          <p:cNvPr id="133" name="Google Shape;133;p20"/>
          <p:cNvSpPr txBox="1"/>
          <p:nvPr/>
        </p:nvSpPr>
        <p:spPr>
          <a:xfrm>
            <a:off x="914400" y="1981200"/>
            <a:ext cx="7315200" cy="41325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t/>
            </a:r>
            <a:endParaRPr sz="3600">
              <a:solidFill>
                <a:schemeClr val="dk1"/>
              </a:solidFill>
            </a:endParaRPr>
          </a:p>
          <a:p>
            <a:pPr indent="0" lvl="0" marL="0" marR="0" rtl="0" algn="ctr">
              <a:spcBef>
                <a:spcPts val="0"/>
              </a:spcBef>
              <a:spcAft>
                <a:spcPts val="0"/>
              </a:spcAft>
              <a:buNone/>
            </a:pPr>
            <a:r>
              <a:t/>
            </a:r>
            <a:endParaRPr/>
          </a:p>
          <a:p>
            <a:pPr indent="0" lvl="0" marL="0" marR="0" rtl="0" algn="ctr">
              <a:lnSpc>
                <a:spcPct val="100000"/>
              </a:lnSpc>
              <a:spcBef>
                <a:spcPts val="640"/>
              </a:spcBef>
              <a:spcAft>
                <a:spcPts val="0"/>
              </a:spcAft>
              <a:buClr>
                <a:schemeClr val="dk1"/>
              </a:buClr>
              <a:buFont typeface="Arial"/>
              <a:buNone/>
            </a:pPr>
            <a:r>
              <a:t/>
            </a:r>
            <a:endParaRPr b="0" i="0" sz="3200" u="none" cap="none" strike="noStrike">
              <a:solidFill>
                <a:schemeClr val="dk1"/>
              </a:solidFill>
              <a:latin typeface="Arial"/>
              <a:ea typeface="Arial"/>
              <a:cs typeface="Arial"/>
              <a:sym typeface="Arial"/>
            </a:endParaRPr>
          </a:p>
        </p:txBody>
      </p:sp>
      <p:pic>
        <p:nvPicPr>
          <p:cNvPr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id="134" name="Google Shape;134;p20" title="three modes of communication">
            <a:hlinkClick r:id="rId4"/>
          </p:cNvPr>
          <p:cNvPicPr preferRelativeResize="0"/>
          <p:nvPr/>
        </p:nvPicPr>
        <p:blipFill>
          <a:blip r:embed="rId5">
            <a:alphaModFix/>
          </a:blip>
          <a:stretch>
            <a:fillRect/>
          </a:stretch>
        </p:blipFill>
        <p:spPr>
          <a:xfrm>
            <a:off x="789850" y="407584"/>
            <a:ext cx="7772400" cy="582931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38" name="Shape 138"/>
        <p:cNvGrpSpPr/>
        <p:nvPr/>
      </p:nvGrpSpPr>
      <p:grpSpPr>
        <a:xfrm>
          <a:off x="0" y="0"/>
          <a:ext cx="0" cy="0"/>
          <a:chOff x="0" y="0"/>
          <a:chExt cx="0" cy="0"/>
        </a:xfrm>
      </p:grpSpPr>
      <p:pic>
        <p:nvPicPr>
          <p:cNvPr id="139" name="Google Shape;139;p21" title="Classroom Rules">
            <a:hlinkClick r:id="rId3"/>
          </p:cNvPr>
          <p:cNvPicPr preferRelativeResize="0"/>
          <p:nvPr/>
        </p:nvPicPr>
        <p:blipFill>
          <a:blip r:embed="rId4">
            <a:alphaModFix/>
          </a:blip>
          <a:stretch>
            <a:fillRect/>
          </a:stretch>
        </p:blipFill>
        <p:spPr>
          <a:xfrm>
            <a:off x="0" y="-2"/>
            <a:ext cx="8988824" cy="6741627"/>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