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9144000"/>
  <p:notesSz cx="6858000" cy="9144000"/>
  <p:embeddedFontLst>
    <p:embeddedFont>
      <p:font typeface="Courgette"/>
      <p:regular r:id="rId16"/>
    </p:embeddedFont>
    <p:embeddedFont>
      <p:font typeface="Dancing Script"/>
      <p:regular r:id="rId17"/>
      <p:bold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DancingScript-regular.fntdata"/><Relationship Id="rId16" Type="http://schemas.openxmlformats.org/officeDocument/2006/relationships/font" Target="fonts/Courgette-regular.fntdata"/><Relationship Id="rId5" Type="http://schemas.openxmlformats.org/officeDocument/2006/relationships/slide" Target="slides/slide1.xml"/><Relationship Id="rId6" Type="http://schemas.openxmlformats.org/officeDocument/2006/relationships/slide" Target="slides/slide2.xml"/><Relationship Id="rId18" Type="http://schemas.openxmlformats.org/officeDocument/2006/relationships/font" Target="fonts/DancingScript-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607c563f5a_1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607c563f5a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41c716bac8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41c716bac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57791065c_0_1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g257791065c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46fbc83960_0_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g146fbc83960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57791065c_0_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g257791065c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3f5f0adc6b_0_1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g3f5f0adc6b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41c716bac8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41c716bac8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noAutofit/>
          </a:bodyPr>
          <a:lstStyle>
            <a:lvl1pPr indent="0" lvl="0" mar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Clr>
                <a:schemeClr val="dk1"/>
              </a:buClr>
              <a:buSzPts val="1400"/>
              <a:buFont typeface="Calibri"/>
              <a:buNone/>
              <a:defRPr b="1" i="0" sz="40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00"/>
              </a:spcBef>
              <a:spcAft>
                <a:spcPts val="0"/>
              </a:spcAft>
              <a:buClr>
                <a:srgbClr val="888888"/>
              </a:buClr>
              <a:buSzPts val="32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2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24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dk1"/>
              </a:buClr>
              <a:buSzPts val="32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8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24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dk1"/>
              </a:buClr>
              <a:buSzPts val="32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8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24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Clr>
                <a:schemeClr val="dk1"/>
              </a:buClr>
              <a:buSzPts val="1400"/>
              <a:buFont typeface="Calibri"/>
              <a:buNone/>
              <a:defRPr b="1" i="0" sz="20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32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28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24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Clr>
                <a:schemeClr val="dk1"/>
              </a:buClr>
              <a:buSzPts val="1400"/>
              <a:buFont typeface="Calibri"/>
              <a:buNone/>
              <a:defRPr b="1" i="0" sz="20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63" name="Google Shape;63;p10"/>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noAutofit/>
          </a:bodyPr>
          <a:lstStyle>
            <a:lvl1pPr indent="0" lvl="0" marL="0" marR="0" rtl="0" algn="l">
              <a:spcBef>
                <a:spcPts val="640"/>
              </a:spcBef>
              <a:spcAft>
                <a:spcPts val="0"/>
              </a:spcAft>
              <a:buClr>
                <a:schemeClr val="dk1"/>
              </a:buClr>
              <a:buSzPts val="1400"/>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SzPts val="1400"/>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SzPts val="1400"/>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32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28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24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www.youtube.com/watch?v=RwlhUcSGqgs" TargetMode="External"/><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0.jpg"/><Relationship Id="rId4" Type="http://schemas.openxmlformats.org/officeDocument/2006/relationships/hyperlink" Target="mailto:MLBrown@jacksonsd.org" TargetMode="External"/><Relationship Id="rId5" Type="http://schemas.openxmlformats.org/officeDocument/2006/relationships/hyperlink" Target="mailto:MLBrown@jacksonsd.org" TargetMode="External"/><Relationship Id="rId6" Type="http://schemas.openxmlformats.org/officeDocument/2006/relationships/hyperlink" Target="mailto:MLBrown@jacksonsd.org" TargetMode="External"/><Relationship Id="rId7" Type="http://schemas.openxmlformats.org/officeDocument/2006/relationships/hyperlink" Target="mailto:wbrown@jacksonsd.org" TargetMode="External"/><Relationship Id="rId8" Type="http://schemas.openxmlformats.org/officeDocument/2006/relationships/hyperlink" Target="mailto:wbrown@jacksonsd.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jpg"/><Relationship Id="rId4" Type="http://schemas.openxmlformats.org/officeDocument/2006/relationships/hyperlink" Target="http://www.youtube.com/watch?v=n68AziKpDXM" TargetMode="External"/><Relationship Id="rId5" Type="http://schemas.openxmlformats.org/officeDocument/2006/relationships/image" Target="../media/image8.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www.youtube.com/watch?v=ddvTFgzkS5M" TargetMode="Externa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descr="Slide3.JPG" id="84" name="Google Shape;84;p13"/>
          <p:cNvPicPr preferRelativeResize="0"/>
          <p:nvPr/>
        </p:nvPicPr>
        <p:blipFill rotWithShape="1">
          <a:blip r:embed="rId3">
            <a:alphaModFix/>
          </a:blip>
          <a:srcRect b="0" l="0" r="0" t="0"/>
          <a:stretch/>
        </p:blipFill>
        <p:spPr>
          <a:xfrm>
            <a:off x="240675" y="0"/>
            <a:ext cx="9144000" cy="6858000"/>
          </a:xfrm>
          <a:prstGeom prst="rect">
            <a:avLst/>
          </a:prstGeom>
          <a:noFill/>
          <a:ln>
            <a:noFill/>
          </a:ln>
        </p:spPr>
      </p:pic>
      <p:sp>
        <p:nvSpPr>
          <p:cNvPr id="85" name="Google Shape;85;p13"/>
          <p:cNvSpPr txBox="1"/>
          <p:nvPr/>
        </p:nvSpPr>
        <p:spPr>
          <a:xfrm>
            <a:off x="1243275" y="1303425"/>
            <a:ext cx="7138800" cy="45639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Arial"/>
              <a:buNone/>
            </a:pPr>
            <a:r>
              <a:rPr b="1" lang="en-US" sz="6000">
                <a:solidFill>
                  <a:schemeClr val="dk1"/>
                </a:solidFill>
              </a:rPr>
              <a:t>Welcome to Communications</a:t>
            </a:r>
            <a:endParaRPr b="1" sz="6000">
              <a:solidFill>
                <a:schemeClr val="dk1"/>
              </a:solidFill>
            </a:endParaRPr>
          </a:p>
          <a:p>
            <a:pPr indent="0" lvl="0" marL="0" marR="0" rtl="0" algn="ctr">
              <a:lnSpc>
                <a:spcPct val="100000"/>
              </a:lnSpc>
              <a:spcBef>
                <a:spcPts val="0"/>
              </a:spcBef>
              <a:spcAft>
                <a:spcPts val="0"/>
              </a:spcAft>
              <a:buClr>
                <a:schemeClr val="dk1"/>
              </a:buClr>
              <a:buFont typeface="Arial"/>
              <a:buNone/>
            </a:pPr>
            <a:r>
              <a:rPr b="1" lang="en-US" sz="6000">
                <a:solidFill>
                  <a:schemeClr val="dk1"/>
                </a:solidFill>
              </a:rPr>
              <a:t> </a:t>
            </a:r>
            <a:endParaRPr b="1" sz="6000">
              <a:solidFill>
                <a:schemeClr val="dk1"/>
              </a:solidFill>
            </a:endParaRPr>
          </a:p>
          <a:p>
            <a:pPr indent="0" lvl="0" marL="0" marR="0" rtl="0" algn="ctr">
              <a:lnSpc>
                <a:spcPct val="100000"/>
              </a:lnSpc>
              <a:spcBef>
                <a:spcPts val="0"/>
              </a:spcBef>
              <a:spcAft>
                <a:spcPts val="0"/>
              </a:spcAft>
              <a:buClr>
                <a:schemeClr val="dk1"/>
              </a:buClr>
              <a:buFont typeface="Arial"/>
              <a:buNone/>
            </a:pPr>
            <a:r>
              <a:rPr b="1" lang="en-US" sz="4800" u="none" cap="none" strike="noStrike">
                <a:solidFill>
                  <a:srgbClr val="FF0000"/>
                </a:solidFill>
                <a:latin typeface="Dancing Script"/>
                <a:ea typeface="Dancing Script"/>
                <a:cs typeface="Dancing Script"/>
                <a:sym typeface="Dancing Script"/>
              </a:rPr>
              <a:t>Mr. Brown</a:t>
            </a:r>
            <a:endParaRPr sz="4800" u="none" cap="none" strike="noStrike">
              <a:solidFill>
                <a:srgbClr val="FF0000"/>
              </a:solidFill>
              <a:latin typeface="Dancing Script"/>
              <a:ea typeface="Dancing Script"/>
              <a:cs typeface="Dancing Script"/>
              <a:sym typeface="Dancing Script"/>
            </a:endParaRPr>
          </a:p>
        </p:txBody>
      </p:sp>
      <p:sp>
        <p:nvSpPr>
          <p:cNvPr id="86" name="Google Shape;86;p13"/>
          <p:cNvSpPr txBox="1"/>
          <p:nvPr/>
        </p:nvSpPr>
        <p:spPr>
          <a:xfrm>
            <a:off x="-2432825" y="2810125"/>
            <a:ext cx="6400800" cy="17526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None/>
            </a:pPr>
            <a:r>
              <a:t/>
            </a:r>
            <a:endParaRPr b="0" i="0" sz="4400" u="none" cap="none" strike="noStrik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43" name="Shape 143"/>
        <p:cNvGrpSpPr/>
        <p:nvPr/>
      </p:nvGrpSpPr>
      <p:grpSpPr>
        <a:xfrm>
          <a:off x="0" y="0"/>
          <a:ext cx="0" cy="0"/>
          <a:chOff x="0" y="0"/>
          <a:chExt cx="0" cy="0"/>
        </a:xfrm>
      </p:grpSpPr>
      <p:pic>
        <p:nvPicPr>
          <p:cNvPr descr="Kid President believes we're all teachers and we're all students. What are you teaching the world? Who are you learning from? Share this with a special teacher in your life! http://on.fb.me/160fwvl&#10;&#10;We wanted to make this as a special thank you to all the schools who have used Kid President in their classrooms to spread creativity and compassion. Thank you! Together, we're louder!&#10;&#10;Purchase the song &quot;Shadow of a Man&quot; by Neulore here: http://smarturl.it/shadowofaman&#10;&#10;Watch the OUTTAKES from this weeks episode! http://youtu.be/qTyXkrxZ8j4&#10;&#10;Written and created by Brad Montague &amp; Robby Novak&#10;&#10;Follow our adventures:&#10;http://twitter.com/iamkidpresident&#10;http://facebook.com/kidpresident&#10;&#10;Check out NEULORE! http://neulore.com&#10;&#10;SUBSCRIBE to SoulPancake for new videos every weekday! http://bit.ly/SoulPancakeSubscribe&#10;&#10;We love to hear from you, SoulPancaker's! Leave us a comment, send us a message, and let us know what big questions YOU want answered! &#10;&#10;Follow us on FACEBOOK: http://facebook.com/soulpancake&#10;TWEET us at: http://twitter.com/soulpancake &#10;Visit our WEBSITE: http://soulpancake.com&#10;Buy our BOOK! http://book.soulpancake.com&#10;&#10;-~-~~-~~~-~~-~-&#10;How do students react when high school boys are treated like women in Congress?? CLICK HERE to find out!&#10;https://www.youtube.com/watch?v=Km0tiHY94sQ&#10;-~-~~-~~~-~~-~-" id="144" name="Google Shape;144;p22" title="Kid President's Pep Talk to Teachers and Students!">
            <a:hlinkClick r:id="rId3"/>
          </p:cNvPr>
          <p:cNvPicPr preferRelativeResize="0"/>
          <p:nvPr/>
        </p:nvPicPr>
        <p:blipFill>
          <a:blip r:embed="rId4">
            <a:alphaModFix/>
          </a:blip>
          <a:stretch>
            <a:fillRect/>
          </a:stretch>
        </p:blipFill>
        <p:spPr>
          <a:xfrm>
            <a:off x="152400" y="152400"/>
            <a:ext cx="8991600" cy="67437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pic>
        <p:nvPicPr>
          <p:cNvPr descr="Slide13.JPG" id="149" name="Google Shape;149;p23"/>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50" name="Google Shape;150;p23"/>
          <p:cNvSpPr txBox="1"/>
          <p:nvPr/>
        </p:nvSpPr>
        <p:spPr>
          <a:xfrm>
            <a:off x="685800" y="1066800"/>
            <a:ext cx="7772400" cy="2971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rPr i="0" lang="en-US" sz="5400" u="none" cap="none" strike="noStrike">
                <a:solidFill>
                  <a:srgbClr val="C00000"/>
                </a:solidFill>
                <a:latin typeface="Arial"/>
                <a:ea typeface="Arial"/>
                <a:cs typeface="Arial"/>
                <a:sym typeface="Arial"/>
              </a:rPr>
              <a:t>I look forward to a wonderful year ☺</a:t>
            </a:r>
            <a:endParaRPr i="0" sz="5400" u="none" cap="none" strike="noStrike">
              <a:solidFill>
                <a:srgbClr val="C00000"/>
              </a:solidFill>
              <a:latin typeface="Arial"/>
              <a:ea typeface="Arial"/>
              <a:cs typeface="Arial"/>
              <a:sym typeface="Arial"/>
            </a:endParaRPr>
          </a:p>
        </p:txBody>
      </p:sp>
      <p:sp>
        <p:nvSpPr>
          <p:cNvPr id="151" name="Google Shape;151;p23"/>
          <p:cNvSpPr txBox="1"/>
          <p:nvPr/>
        </p:nvSpPr>
        <p:spPr>
          <a:xfrm>
            <a:off x="914400" y="1981200"/>
            <a:ext cx="7315200" cy="36576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Arial"/>
              <a:buNone/>
            </a:pPr>
            <a:r>
              <a:t/>
            </a:r>
            <a:endParaRPr sz="4000" u="sng">
              <a:solidFill>
                <a:schemeClr val="hlink"/>
              </a:solidFill>
              <a:latin typeface="Arial"/>
              <a:ea typeface="Arial"/>
              <a:cs typeface="Arial"/>
              <a:sym typeface="Arial"/>
              <a:hlinkClick r:id="rId4"/>
            </a:endParaRPr>
          </a:p>
          <a:p>
            <a:pPr indent="0" lvl="0" marL="0" marR="0" rtl="0" algn="ctr">
              <a:lnSpc>
                <a:spcPct val="100000"/>
              </a:lnSpc>
              <a:spcBef>
                <a:spcPts val="800"/>
              </a:spcBef>
              <a:spcAft>
                <a:spcPts val="0"/>
              </a:spcAft>
              <a:buClr>
                <a:schemeClr val="dk1"/>
              </a:buClr>
              <a:buFont typeface="Arial"/>
              <a:buNone/>
            </a:pPr>
            <a:r>
              <a:t/>
            </a:r>
            <a:endParaRPr b="0" i="0" sz="4000" u="sng" cap="none" strike="noStrike">
              <a:solidFill>
                <a:schemeClr val="hlink"/>
              </a:solidFill>
              <a:latin typeface="Arial"/>
              <a:ea typeface="Arial"/>
              <a:cs typeface="Arial"/>
              <a:sym typeface="Arial"/>
              <a:hlinkClick r:id="rId5"/>
            </a:endParaRPr>
          </a:p>
          <a:p>
            <a:pPr indent="0" lvl="0" marL="0" marR="0" rtl="0" algn="ctr">
              <a:lnSpc>
                <a:spcPct val="100000"/>
              </a:lnSpc>
              <a:spcBef>
                <a:spcPts val="800"/>
              </a:spcBef>
              <a:spcAft>
                <a:spcPts val="0"/>
              </a:spcAft>
              <a:buClr>
                <a:schemeClr val="dk1"/>
              </a:buClr>
              <a:buFont typeface="Arial"/>
              <a:buNone/>
            </a:pPr>
            <a:r>
              <a:t/>
            </a:r>
            <a:endParaRPr sz="4000" u="sng">
              <a:solidFill>
                <a:schemeClr val="hlink"/>
              </a:solidFill>
              <a:latin typeface="Arial"/>
              <a:ea typeface="Arial"/>
              <a:cs typeface="Arial"/>
              <a:sym typeface="Arial"/>
              <a:hlinkClick r:id="rId6"/>
            </a:endParaRPr>
          </a:p>
          <a:p>
            <a:pPr indent="0" lvl="0" marL="0" marR="0" rtl="0" algn="ctr">
              <a:lnSpc>
                <a:spcPct val="100000"/>
              </a:lnSpc>
              <a:spcBef>
                <a:spcPts val="800"/>
              </a:spcBef>
              <a:spcAft>
                <a:spcPts val="0"/>
              </a:spcAft>
              <a:buClr>
                <a:schemeClr val="dk1"/>
              </a:buClr>
              <a:buFont typeface="Arial"/>
              <a:buNone/>
            </a:pPr>
            <a:r>
              <a:rPr lang="en-US" sz="4000" u="sng">
                <a:solidFill>
                  <a:schemeClr val="hlink"/>
                </a:solidFill>
                <a:hlinkClick r:id="rId7"/>
              </a:rPr>
              <a:t>W</a:t>
            </a:r>
            <a:r>
              <a:rPr b="0" i="0" lang="en-US" sz="4000" u="sng" cap="none" strike="noStrike">
                <a:solidFill>
                  <a:schemeClr val="hlink"/>
                </a:solidFill>
                <a:latin typeface="Arial"/>
                <a:ea typeface="Arial"/>
                <a:cs typeface="Arial"/>
                <a:sym typeface="Arial"/>
                <a:hlinkClick r:id="rId8"/>
              </a:rPr>
              <a:t>Brown@jacksonsd.org</a:t>
            </a:r>
            <a:endParaRPr b="0" i="0" sz="40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Slide5.JPG" id="91" name="Google Shape;91;p14"/>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92" name="Google Shape;92;p14"/>
          <p:cNvSpPr txBox="1"/>
          <p:nvPr/>
        </p:nvSpPr>
        <p:spPr>
          <a:xfrm>
            <a:off x="614500" y="895725"/>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rPr lang="en-US" sz="4800">
                <a:solidFill>
                  <a:srgbClr val="C00000"/>
                </a:solidFill>
              </a:rPr>
              <a:t>What is Communications all about?</a:t>
            </a:r>
            <a:endParaRPr b="0" i="0" sz="4800" u="none" cap="none" strike="noStrike">
              <a:solidFill>
                <a:srgbClr val="C00000"/>
              </a:solidFill>
              <a:latin typeface="Arial"/>
              <a:ea typeface="Arial"/>
              <a:cs typeface="Arial"/>
              <a:sym typeface="Arial"/>
            </a:endParaRPr>
          </a:p>
        </p:txBody>
      </p:sp>
      <p:sp>
        <p:nvSpPr>
          <p:cNvPr id="93" name="Google Shape;93;p14"/>
          <p:cNvSpPr txBox="1"/>
          <p:nvPr/>
        </p:nvSpPr>
        <p:spPr>
          <a:xfrm>
            <a:off x="843100" y="2392475"/>
            <a:ext cx="7315200" cy="3003900"/>
          </a:xfrm>
          <a:prstGeom prst="rect">
            <a:avLst/>
          </a:prstGeom>
          <a:noFill/>
          <a:ln>
            <a:noFill/>
          </a:ln>
        </p:spPr>
        <p:txBody>
          <a:bodyPr anchorCtr="0" anchor="t" bIns="45700" lIns="91425" spcFirstLastPara="1" rIns="91425" wrap="square" tIns="45700">
            <a:noAutofit/>
          </a:bodyPr>
          <a:lstStyle/>
          <a:p>
            <a:pPr indent="0" lvl="0" marL="0" marR="0" rtl="0" algn="l">
              <a:spcBef>
                <a:spcPts val="640"/>
              </a:spcBef>
              <a:spcAft>
                <a:spcPts val="0"/>
              </a:spcAft>
              <a:buNone/>
            </a:pPr>
            <a:r>
              <a:rPr lang="en-US" sz="3200">
                <a:solidFill>
                  <a:schemeClr val="dk1"/>
                </a:solidFill>
              </a:rPr>
              <a:t>This class will help guide you through different communication strategies. </a:t>
            </a:r>
            <a:endParaRPr sz="3200">
              <a:solidFill>
                <a:schemeClr val="dk1"/>
              </a:solidFill>
            </a:endParaRPr>
          </a:p>
          <a:p>
            <a:pPr indent="0" lvl="0" marL="0" marR="0" rtl="0" algn="l">
              <a:spcBef>
                <a:spcPts val="640"/>
              </a:spcBef>
              <a:spcAft>
                <a:spcPts val="0"/>
              </a:spcAft>
              <a:buNone/>
            </a:pPr>
            <a:r>
              <a:rPr lang="en-US" sz="3200">
                <a:solidFill>
                  <a:schemeClr val="dk1"/>
                </a:solidFill>
              </a:rPr>
              <a:t>*Public speaking is the main </a:t>
            </a:r>
            <a:endParaRPr sz="3200">
              <a:solidFill>
                <a:schemeClr val="dk1"/>
              </a:solidFill>
            </a:endParaRPr>
          </a:p>
          <a:p>
            <a:pPr indent="0" lvl="0" marL="0" marR="0" rtl="0" algn="l">
              <a:spcBef>
                <a:spcPts val="640"/>
              </a:spcBef>
              <a:spcAft>
                <a:spcPts val="0"/>
              </a:spcAft>
              <a:buNone/>
            </a:pPr>
            <a:r>
              <a:rPr lang="en-US" sz="3200">
                <a:solidFill>
                  <a:schemeClr val="dk1"/>
                </a:solidFill>
              </a:rPr>
              <a:t>component of this class. </a:t>
            </a:r>
            <a:endParaRPr sz="3200">
              <a:solidFill>
                <a:schemeClr val="dk1"/>
              </a:solidFill>
            </a:endParaRPr>
          </a:p>
          <a:p>
            <a:pPr indent="0" lvl="0" marL="0" marR="0" rtl="0" algn="ctr">
              <a:lnSpc>
                <a:spcPct val="100000"/>
              </a:lnSpc>
              <a:spcBef>
                <a:spcPts val="640"/>
              </a:spcBef>
              <a:spcAft>
                <a:spcPts val="0"/>
              </a:spcAft>
              <a:buClr>
                <a:schemeClr val="dk1"/>
              </a:buClr>
              <a:buFont typeface="Arial"/>
              <a:buNone/>
            </a:pPr>
            <a:r>
              <a:t/>
            </a:r>
            <a:endParaRPr b="0" i="0" sz="3200" u="none" cap="none" strike="noStrik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Slide6.JPG" id="98" name="Google Shape;98;p15"/>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99" name="Google Shape;99;p15"/>
          <p:cNvSpPr txBox="1"/>
          <p:nvPr/>
        </p:nvSpPr>
        <p:spPr>
          <a:xfrm>
            <a:off x="685800" y="106680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t/>
            </a:r>
            <a:endParaRPr b="0" i="0" sz="6000" u="none" cap="none" strike="noStrike">
              <a:solidFill>
                <a:srgbClr val="C00000"/>
              </a:solidFill>
              <a:latin typeface="Arial"/>
              <a:ea typeface="Arial"/>
              <a:cs typeface="Arial"/>
              <a:sym typeface="Arial"/>
            </a:endParaRPr>
          </a:p>
        </p:txBody>
      </p:sp>
      <p:sp>
        <p:nvSpPr>
          <p:cNvPr id="100" name="Google Shape;100;p15"/>
          <p:cNvSpPr txBox="1"/>
          <p:nvPr/>
        </p:nvSpPr>
        <p:spPr>
          <a:xfrm>
            <a:off x="851950" y="1229150"/>
            <a:ext cx="7315200" cy="4038600"/>
          </a:xfrm>
          <a:prstGeom prst="rect">
            <a:avLst/>
          </a:prstGeom>
          <a:noFill/>
          <a:ln>
            <a:noFill/>
          </a:ln>
        </p:spPr>
        <p:txBody>
          <a:bodyPr anchorCtr="0" anchor="t" bIns="45700" lIns="91425" spcFirstLastPara="1" rIns="91425" wrap="square" tIns="45700">
            <a:noAutofit/>
          </a:bodyPr>
          <a:lstStyle/>
          <a:p>
            <a:pPr indent="0" lvl="0" marL="0" rtl="0" algn="l">
              <a:spcBef>
                <a:spcPts val="640"/>
              </a:spcBef>
              <a:spcAft>
                <a:spcPts val="0"/>
              </a:spcAft>
              <a:buNone/>
            </a:pPr>
            <a:r>
              <a:rPr lang="en-US" sz="3600">
                <a:solidFill>
                  <a:schemeClr val="dk1"/>
                </a:solidFill>
              </a:rPr>
              <a:t>We will focus on:</a:t>
            </a:r>
            <a:endParaRPr sz="3600">
              <a:solidFill>
                <a:schemeClr val="dk1"/>
              </a:solidFill>
            </a:endParaRPr>
          </a:p>
          <a:p>
            <a:pPr indent="-457200" lvl="0" marL="457200" marR="0" rtl="0" algn="l">
              <a:lnSpc>
                <a:spcPct val="100000"/>
              </a:lnSpc>
              <a:spcBef>
                <a:spcPts val="640"/>
              </a:spcBef>
              <a:spcAft>
                <a:spcPts val="0"/>
              </a:spcAft>
              <a:buClr>
                <a:schemeClr val="dk1"/>
              </a:buClr>
              <a:buSzPts val="3600"/>
              <a:buFont typeface="Arial"/>
              <a:buChar char="●"/>
            </a:pPr>
            <a:r>
              <a:rPr lang="en-US" sz="3600">
                <a:solidFill>
                  <a:schemeClr val="dk1"/>
                </a:solidFill>
              </a:rPr>
              <a:t>Interpersonal Communication</a:t>
            </a:r>
            <a:endParaRPr sz="3600">
              <a:solidFill>
                <a:schemeClr val="dk1"/>
              </a:solidFill>
            </a:endParaRPr>
          </a:p>
          <a:p>
            <a:pPr indent="-457200" lvl="0" marL="457200" marR="0" rtl="0" algn="l">
              <a:lnSpc>
                <a:spcPct val="100000"/>
              </a:lnSpc>
              <a:spcBef>
                <a:spcPts val="0"/>
              </a:spcBef>
              <a:spcAft>
                <a:spcPts val="0"/>
              </a:spcAft>
              <a:buClr>
                <a:schemeClr val="dk1"/>
              </a:buClr>
              <a:buSzPts val="3600"/>
              <a:buChar char="●"/>
            </a:pPr>
            <a:r>
              <a:rPr lang="en-US" sz="3600">
                <a:solidFill>
                  <a:schemeClr val="dk1"/>
                </a:solidFill>
              </a:rPr>
              <a:t>Interpretive Communication</a:t>
            </a:r>
            <a:endParaRPr sz="3600">
              <a:solidFill>
                <a:schemeClr val="dk1"/>
              </a:solidFill>
            </a:endParaRPr>
          </a:p>
          <a:p>
            <a:pPr indent="-457200" lvl="0" marL="457200" marR="0" rtl="0" algn="l">
              <a:lnSpc>
                <a:spcPct val="100000"/>
              </a:lnSpc>
              <a:spcBef>
                <a:spcPts val="0"/>
              </a:spcBef>
              <a:spcAft>
                <a:spcPts val="0"/>
              </a:spcAft>
              <a:buClr>
                <a:schemeClr val="dk1"/>
              </a:buClr>
              <a:buSzPts val="3600"/>
              <a:buChar char="●"/>
            </a:pPr>
            <a:r>
              <a:rPr lang="en-US" sz="3600">
                <a:solidFill>
                  <a:schemeClr val="dk1"/>
                </a:solidFill>
              </a:rPr>
              <a:t>Presentational Communication</a:t>
            </a:r>
            <a:endParaRPr sz="3600">
              <a:solidFill>
                <a:schemeClr val="dk1"/>
              </a:solidFill>
            </a:endParaRPr>
          </a:p>
          <a:p>
            <a:pPr indent="0" lvl="0" marL="0" rtl="0" algn="l">
              <a:spcBef>
                <a:spcPts val="640"/>
              </a:spcBef>
              <a:spcAft>
                <a:spcPts val="0"/>
              </a:spcAft>
              <a:buNone/>
            </a:pPr>
            <a:r>
              <a:t/>
            </a:r>
            <a:endParaRPr sz="32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pic>
        <p:nvPicPr>
          <p:cNvPr id="105" name="Google Shape;105;p16"/>
          <p:cNvPicPr preferRelativeResize="0"/>
          <p:nvPr/>
        </p:nvPicPr>
        <p:blipFill>
          <a:blip r:embed="rId3">
            <a:alphaModFix/>
          </a:blip>
          <a:stretch>
            <a:fillRect/>
          </a:stretch>
        </p:blipFill>
        <p:spPr>
          <a:xfrm>
            <a:off x="152400" y="152400"/>
            <a:ext cx="8991599" cy="67504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Slide4.JPG" id="110" name="Google Shape;110;p17"/>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11" name="Google Shape;111;p17"/>
          <p:cNvSpPr txBox="1"/>
          <p:nvPr/>
        </p:nvSpPr>
        <p:spPr>
          <a:xfrm>
            <a:off x="685800" y="106680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rPr lang="en-US" sz="6000">
                <a:solidFill>
                  <a:srgbClr val="C00000"/>
                </a:solidFill>
              </a:rPr>
              <a:t>Class</a:t>
            </a:r>
            <a:endParaRPr b="0" i="0" sz="6000" u="none" cap="none" strike="noStrike">
              <a:solidFill>
                <a:srgbClr val="C00000"/>
              </a:solidFill>
              <a:latin typeface="Arial"/>
              <a:ea typeface="Arial"/>
              <a:cs typeface="Arial"/>
              <a:sym typeface="Arial"/>
            </a:endParaRPr>
          </a:p>
        </p:txBody>
      </p:sp>
      <p:sp>
        <p:nvSpPr>
          <p:cNvPr id="112" name="Google Shape;112;p17"/>
          <p:cNvSpPr txBox="1"/>
          <p:nvPr/>
        </p:nvSpPr>
        <p:spPr>
          <a:xfrm>
            <a:off x="914400" y="1981200"/>
            <a:ext cx="7315200" cy="41325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4800" u="none" cap="none" strike="noStrike">
                <a:solidFill>
                  <a:schemeClr val="dk1"/>
                </a:solidFill>
                <a:latin typeface="Arial"/>
                <a:ea typeface="Arial"/>
                <a:cs typeface="Arial"/>
                <a:sym typeface="Arial"/>
              </a:rPr>
              <a:t>* </a:t>
            </a:r>
            <a:r>
              <a:rPr lang="en-US" sz="4800">
                <a:solidFill>
                  <a:schemeClr val="dk1"/>
                </a:solidFill>
              </a:rPr>
              <a:t>67 minutes</a:t>
            </a:r>
            <a:endParaRPr sz="4800"/>
          </a:p>
          <a:p>
            <a:pPr indent="0" lvl="0" marL="0" marR="0" rtl="0" algn="ctr">
              <a:spcBef>
                <a:spcPts val="0"/>
              </a:spcBef>
              <a:spcAft>
                <a:spcPts val="0"/>
              </a:spcAft>
              <a:buNone/>
            </a:pPr>
            <a:r>
              <a:rPr b="0" i="0" lang="en-US" sz="4800" u="none" cap="none" strike="noStrike">
                <a:solidFill>
                  <a:schemeClr val="dk1"/>
                </a:solidFill>
                <a:latin typeface="Arial"/>
                <a:ea typeface="Arial"/>
                <a:cs typeface="Arial"/>
                <a:sym typeface="Arial"/>
              </a:rPr>
              <a:t>* </a:t>
            </a:r>
            <a:r>
              <a:rPr lang="en-US" sz="4800">
                <a:solidFill>
                  <a:schemeClr val="dk1"/>
                </a:solidFill>
              </a:rPr>
              <a:t>One semester course </a:t>
            </a:r>
            <a:endParaRPr sz="4800">
              <a:solidFill>
                <a:schemeClr val="dk1"/>
              </a:solidFill>
            </a:endParaRPr>
          </a:p>
          <a:p>
            <a:pPr indent="0" lvl="0" marL="0" marR="0" rtl="0" algn="ctr">
              <a:spcBef>
                <a:spcPts val="0"/>
              </a:spcBef>
              <a:spcAft>
                <a:spcPts val="0"/>
              </a:spcAft>
              <a:buNone/>
            </a:pPr>
            <a:r>
              <a:rPr lang="en-US" sz="4800">
                <a:solidFill>
                  <a:schemeClr val="dk1"/>
                </a:solidFill>
              </a:rPr>
              <a:t>(B days)</a:t>
            </a:r>
            <a:endParaRPr sz="4800">
              <a:solidFill>
                <a:schemeClr val="dk1"/>
              </a:solidFill>
            </a:endParaRPr>
          </a:p>
          <a:p>
            <a:pPr indent="0" lvl="0" marL="0" marR="0" rtl="0" algn="ctr">
              <a:spcBef>
                <a:spcPts val="0"/>
              </a:spcBef>
              <a:spcAft>
                <a:spcPts val="0"/>
              </a:spcAft>
              <a:buNone/>
            </a:pPr>
            <a:r>
              <a:t/>
            </a:r>
            <a:endParaRPr sz="3600">
              <a:solidFill>
                <a:schemeClr val="dk1"/>
              </a:solidFill>
            </a:endParaRPr>
          </a:p>
          <a:p>
            <a:pPr indent="0" lvl="0" marL="0" marR="0" rtl="0" algn="ctr">
              <a:spcBef>
                <a:spcPts val="0"/>
              </a:spcBef>
              <a:spcAft>
                <a:spcPts val="0"/>
              </a:spcAft>
              <a:buNone/>
            </a:pPr>
            <a:r>
              <a:t/>
            </a:r>
            <a:endParaRPr/>
          </a:p>
          <a:p>
            <a:pPr indent="0" lvl="0" marL="0" marR="0" rtl="0" algn="ctr">
              <a:lnSpc>
                <a:spcPct val="100000"/>
              </a:lnSpc>
              <a:spcBef>
                <a:spcPts val="640"/>
              </a:spcBef>
              <a:spcAft>
                <a:spcPts val="0"/>
              </a:spcAft>
              <a:buClr>
                <a:schemeClr val="dk1"/>
              </a:buClr>
              <a:buFont typeface="Arial"/>
              <a:buNone/>
            </a:pPr>
            <a:r>
              <a:t/>
            </a:r>
            <a:endParaRPr b="0" i="0" sz="32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pic>
        <p:nvPicPr>
          <p:cNvPr descr="Slide4.JPG" id="117" name="Google Shape;117;p18"/>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18" name="Google Shape;118;p18"/>
          <p:cNvSpPr txBox="1"/>
          <p:nvPr/>
        </p:nvSpPr>
        <p:spPr>
          <a:xfrm>
            <a:off x="685800" y="106680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rPr lang="en-US" sz="6000">
                <a:solidFill>
                  <a:srgbClr val="C00000"/>
                </a:solidFill>
              </a:rPr>
              <a:t>Supplies</a:t>
            </a:r>
            <a:endParaRPr b="0" i="0" sz="6000" u="none" cap="none" strike="noStrike">
              <a:solidFill>
                <a:srgbClr val="C00000"/>
              </a:solidFill>
              <a:latin typeface="Arial"/>
              <a:ea typeface="Arial"/>
              <a:cs typeface="Arial"/>
              <a:sym typeface="Arial"/>
            </a:endParaRPr>
          </a:p>
        </p:txBody>
      </p:sp>
      <p:sp>
        <p:nvSpPr>
          <p:cNvPr id="119" name="Google Shape;119;p18"/>
          <p:cNvSpPr txBox="1"/>
          <p:nvPr/>
        </p:nvSpPr>
        <p:spPr>
          <a:xfrm>
            <a:off x="914400" y="1981200"/>
            <a:ext cx="7315200" cy="41325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4800" u="none" cap="none" strike="noStrike">
                <a:solidFill>
                  <a:schemeClr val="dk1"/>
                </a:solidFill>
                <a:latin typeface="Arial"/>
                <a:ea typeface="Arial"/>
                <a:cs typeface="Arial"/>
                <a:sym typeface="Arial"/>
              </a:rPr>
              <a:t>* </a:t>
            </a:r>
            <a:r>
              <a:rPr lang="en-US" sz="4800">
                <a:solidFill>
                  <a:schemeClr val="dk1"/>
                </a:solidFill>
              </a:rPr>
              <a:t>Fully charged chromebook in class</a:t>
            </a:r>
            <a:endParaRPr sz="4800">
              <a:solidFill>
                <a:schemeClr val="dk1"/>
              </a:solidFill>
            </a:endParaRPr>
          </a:p>
          <a:p>
            <a:pPr indent="0" lvl="0" marL="0" marR="0" rtl="0" algn="ctr">
              <a:spcBef>
                <a:spcPts val="0"/>
              </a:spcBef>
              <a:spcAft>
                <a:spcPts val="0"/>
              </a:spcAft>
              <a:buNone/>
            </a:pPr>
            <a:r>
              <a:rPr lang="en-US" sz="4800">
                <a:solidFill>
                  <a:schemeClr val="dk1"/>
                </a:solidFill>
              </a:rPr>
              <a:t>* Earbuds</a:t>
            </a:r>
            <a:endParaRPr sz="4800">
              <a:solidFill>
                <a:schemeClr val="dk1"/>
              </a:solidFill>
            </a:endParaRPr>
          </a:p>
          <a:p>
            <a:pPr indent="0" lvl="0" marL="0" marR="0" rtl="0" algn="ctr">
              <a:spcBef>
                <a:spcPts val="0"/>
              </a:spcBef>
              <a:spcAft>
                <a:spcPts val="0"/>
              </a:spcAft>
              <a:buNone/>
            </a:pPr>
            <a:r>
              <a:t/>
            </a:r>
            <a:endParaRPr sz="3600">
              <a:solidFill>
                <a:schemeClr val="dk1"/>
              </a:solidFill>
            </a:endParaRPr>
          </a:p>
          <a:p>
            <a:pPr indent="0" lvl="0" marL="0" marR="0" rtl="0" algn="ctr">
              <a:spcBef>
                <a:spcPts val="0"/>
              </a:spcBef>
              <a:spcAft>
                <a:spcPts val="0"/>
              </a:spcAft>
              <a:buNone/>
            </a:pPr>
            <a:r>
              <a:t/>
            </a:r>
            <a:endParaRPr/>
          </a:p>
          <a:p>
            <a:pPr indent="0" lvl="0" marL="0" marR="0" rtl="0" algn="ctr">
              <a:lnSpc>
                <a:spcPct val="100000"/>
              </a:lnSpc>
              <a:spcBef>
                <a:spcPts val="640"/>
              </a:spcBef>
              <a:spcAft>
                <a:spcPts val="0"/>
              </a:spcAft>
              <a:buClr>
                <a:schemeClr val="dk1"/>
              </a:buClr>
              <a:buFont typeface="Arial"/>
              <a:buNone/>
            </a:pPr>
            <a:r>
              <a:t/>
            </a:r>
            <a:endParaRPr b="0" i="0" sz="3200" u="none" cap="none" strike="noStrik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pic>
        <p:nvPicPr>
          <p:cNvPr descr="Slide10.JPG" id="124" name="Google Shape;124;p19"/>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25" name="Google Shape;125;p19"/>
          <p:cNvSpPr txBox="1"/>
          <p:nvPr/>
        </p:nvSpPr>
        <p:spPr>
          <a:xfrm>
            <a:off x="685800" y="106680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rPr lang="en-US" sz="6000">
                <a:solidFill>
                  <a:srgbClr val="C00000"/>
                </a:solidFill>
              </a:rPr>
              <a:t>Grading</a:t>
            </a:r>
            <a:endParaRPr i="0" sz="6000" u="none" cap="none" strike="noStrike">
              <a:solidFill>
                <a:srgbClr val="C00000"/>
              </a:solidFill>
              <a:latin typeface="Arial"/>
              <a:ea typeface="Arial"/>
              <a:cs typeface="Arial"/>
              <a:sym typeface="Arial"/>
            </a:endParaRPr>
          </a:p>
        </p:txBody>
      </p:sp>
      <p:sp>
        <p:nvSpPr>
          <p:cNvPr id="126" name="Google Shape;126;p19"/>
          <p:cNvSpPr txBox="1"/>
          <p:nvPr/>
        </p:nvSpPr>
        <p:spPr>
          <a:xfrm>
            <a:off x="914400" y="1981200"/>
            <a:ext cx="7315200" cy="36576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640"/>
              </a:spcBef>
              <a:spcAft>
                <a:spcPts val="0"/>
              </a:spcAft>
              <a:buClr>
                <a:schemeClr val="dk1"/>
              </a:buClr>
              <a:buFont typeface="Arial"/>
              <a:buNone/>
            </a:pPr>
            <a:r>
              <a:t/>
            </a:r>
            <a:endParaRPr sz="2400">
              <a:solidFill>
                <a:schemeClr val="dk1"/>
              </a:solidFill>
              <a:latin typeface="Courgette"/>
              <a:ea typeface="Courgette"/>
              <a:cs typeface="Courgette"/>
              <a:sym typeface="Courgette"/>
            </a:endParaRPr>
          </a:p>
          <a:p>
            <a:pPr indent="0" lvl="0" marL="0" marR="0" rtl="0" algn="ctr">
              <a:lnSpc>
                <a:spcPct val="100000"/>
              </a:lnSpc>
              <a:spcBef>
                <a:spcPts val="640"/>
              </a:spcBef>
              <a:spcAft>
                <a:spcPts val="0"/>
              </a:spcAft>
              <a:buClr>
                <a:schemeClr val="dk1"/>
              </a:buClr>
              <a:buFont typeface="Arial"/>
              <a:buNone/>
            </a:pPr>
            <a:r>
              <a:rPr lang="en-US" sz="3700">
                <a:solidFill>
                  <a:schemeClr val="dk1"/>
                </a:solidFill>
              </a:rPr>
              <a:t>*</a:t>
            </a:r>
            <a:r>
              <a:rPr lang="en-US" sz="3600">
                <a:solidFill>
                  <a:schemeClr val="dk1"/>
                </a:solidFill>
              </a:rPr>
              <a:t> This is a project based class</a:t>
            </a:r>
            <a:endParaRPr sz="3600">
              <a:solidFill>
                <a:schemeClr val="dk1"/>
              </a:solidFill>
            </a:endParaRPr>
          </a:p>
          <a:p>
            <a:pPr indent="0" lvl="0" marL="0" marR="0" rtl="0" algn="ctr">
              <a:lnSpc>
                <a:spcPct val="100000"/>
              </a:lnSpc>
              <a:spcBef>
                <a:spcPts val="640"/>
              </a:spcBef>
              <a:spcAft>
                <a:spcPts val="0"/>
              </a:spcAft>
              <a:buClr>
                <a:schemeClr val="dk1"/>
              </a:buClr>
              <a:buFont typeface="Arial"/>
              <a:buNone/>
            </a:pPr>
            <a:r>
              <a:rPr lang="en-US" sz="3600">
                <a:solidFill>
                  <a:schemeClr val="dk1"/>
                </a:solidFill>
              </a:rPr>
              <a:t>* No quizzes/tests</a:t>
            </a:r>
            <a:endParaRPr sz="3600">
              <a:solidFill>
                <a:schemeClr val="dk1"/>
              </a:solidFill>
            </a:endParaRPr>
          </a:p>
          <a:p>
            <a:pPr indent="0" lvl="0" marL="0" marR="0" rtl="0" algn="ctr">
              <a:lnSpc>
                <a:spcPct val="100000"/>
              </a:lnSpc>
              <a:spcBef>
                <a:spcPts val="640"/>
              </a:spcBef>
              <a:spcAft>
                <a:spcPts val="0"/>
              </a:spcAft>
              <a:buClr>
                <a:schemeClr val="dk1"/>
              </a:buClr>
              <a:buFont typeface="Arial"/>
              <a:buNone/>
            </a:pPr>
            <a:r>
              <a:rPr lang="en-US" sz="3600">
                <a:solidFill>
                  <a:schemeClr val="dk1"/>
                </a:solidFill>
              </a:rPr>
              <a:t>* Homework will only be necessary if behind in class</a:t>
            </a:r>
            <a:endParaRPr sz="3600">
              <a:solidFill>
                <a:schemeClr val="dk1"/>
              </a:solidFill>
            </a:endParaRPr>
          </a:p>
          <a:p>
            <a:pPr indent="0" lvl="0" marL="0" marR="0" rtl="0" algn="l">
              <a:lnSpc>
                <a:spcPct val="100000"/>
              </a:lnSpc>
              <a:spcBef>
                <a:spcPts val="640"/>
              </a:spcBef>
              <a:spcAft>
                <a:spcPts val="0"/>
              </a:spcAft>
              <a:buClr>
                <a:schemeClr val="dk1"/>
              </a:buClr>
              <a:buFont typeface="Arial"/>
              <a:buNone/>
            </a:pPr>
            <a:r>
              <a:t/>
            </a:r>
            <a:endParaRPr sz="1800">
              <a:solidFill>
                <a:schemeClr val="dk1"/>
              </a:solidFill>
              <a:latin typeface="Courgette"/>
              <a:ea typeface="Courgette"/>
              <a:cs typeface="Courgette"/>
              <a:sym typeface="Courgette"/>
            </a:endParaRPr>
          </a:p>
          <a:p>
            <a:pPr indent="0" lvl="0" marL="0" marR="0" rtl="0" algn="l">
              <a:lnSpc>
                <a:spcPct val="100000"/>
              </a:lnSpc>
              <a:spcBef>
                <a:spcPts val="640"/>
              </a:spcBef>
              <a:spcAft>
                <a:spcPts val="0"/>
              </a:spcAft>
              <a:buClr>
                <a:schemeClr val="dk1"/>
              </a:buClr>
              <a:buFont typeface="Arial"/>
              <a:buNone/>
            </a:pPr>
            <a:r>
              <a:t/>
            </a:r>
            <a:endParaRPr sz="3600">
              <a:solidFill>
                <a:schemeClr val="dk1"/>
              </a:solidFill>
            </a:endParaRPr>
          </a:p>
          <a:p>
            <a:pPr indent="0" lvl="0" marL="0" marR="0" rtl="0" algn="l">
              <a:lnSpc>
                <a:spcPct val="100000"/>
              </a:lnSpc>
              <a:spcBef>
                <a:spcPts val="640"/>
              </a:spcBef>
              <a:spcAft>
                <a:spcPts val="0"/>
              </a:spcAft>
              <a:buClr>
                <a:schemeClr val="dk1"/>
              </a:buClr>
              <a:buFont typeface="Arial"/>
              <a:buNone/>
            </a:pPr>
            <a:r>
              <a:rPr lang="en-US" sz="3600">
                <a:solidFill>
                  <a:schemeClr val="dk1"/>
                </a:solidFill>
              </a:rPr>
              <a:t>	</a:t>
            </a:r>
            <a:endParaRPr sz="36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pic>
        <p:nvPicPr>
          <p:cNvPr descr="Slide4.JPG" id="131" name="Google Shape;131;p20"/>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32" name="Google Shape;132;p20"/>
          <p:cNvSpPr txBox="1"/>
          <p:nvPr/>
        </p:nvSpPr>
        <p:spPr>
          <a:xfrm>
            <a:off x="201025" y="90995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t/>
            </a:r>
            <a:endParaRPr b="0" i="0" sz="6000" u="none" cap="none" strike="noStrike">
              <a:solidFill>
                <a:srgbClr val="C00000"/>
              </a:solidFill>
              <a:latin typeface="Arial"/>
              <a:ea typeface="Arial"/>
              <a:cs typeface="Arial"/>
              <a:sym typeface="Arial"/>
            </a:endParaRPr>
          </a:p>
        </p:txBody>
      </p:sp>
      <p:sp>
        <p:nvSpPr>
          <p:cNvPr id="133" name="Google Shape;133;p20"/>
          <p:cNvSpPr txBox="1"/>
          <p:nvPr/>
        </p:nvSpPr>
        <p:spPr>
          <a:xfrm>
            <a:off x="914400" y="1981200"/>
            <a:ext cx="7315200" cy="41325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3600">
              <a:solidFill>
                <a:schemeClr val="dk1"/>
              </a:solidFill>
            </a:endParaRPr>
          </a:p>
          <a:p>
            <a:pPr indent="0" lvl="0" marL="0" marR="0" rtl="0" algn="ctr">
              <a:spcBef>
                <a:spcPts val="0"/>
              </a:spcBef>
              <a:spcAft>
                <a:spcPts val="0"/>
              </a:spcAft>
              <a:buNone/>
            </a:pPr>
            <a:r>
              <a:t/>
            </a:r>
            <a:endParaRPr/>
          </a:p>
          <a:p>
            <a:pPr indent="0" lvl="0" marL="0" marR="0" rtl="0" algn="ctr">
              <a:lnSpc>
                <a:spcPct val="100000"/>
              </a:lnSpc>
              <a:spcBef>
                <a:spcPts val="640"/>
              </a:spcBef>
              <a:spcAft>
                <a:spcPts val="0"/>
              </a:spcAft>
              <a:buClr>
                <a:schemeClr val="dk1"/>
              </a:buClr>
              <a:buFont typeface="Arial"/>
              <a:buNone/>
            </a:pPr>
            <a:r>
              <a:t/>
            </a:r>
            <a:endParaRPr b="0" i="0" sz="3200" u="none" cap="none" strike="noStrike">
              <a:solidFill>
                <a:schemeClr val="dk1"/>
              </a:solidFill>
              <a:latin typeface="Arial"/>
              <a:ea typeface="Arial"/>
              <a:cs typeface="Arial"/>
              <a:sym typeface="Arial"/>
            </a:endParaRPr>
          </a:p>
        </p:txBody>
      </p:sp>
      <p:pic>
        <p:nvPicPr>
          <p:cNvPr descr="-- Created using Powtoon -- Free sign up at http://www.powtoon.com/youtube/ -- Create animated videos and animated presentations for free.  PowToon is a free tool that allows you to develop cool animated clips and animated presentations for your website, office meeting, sales pitch, nonprofit fundraiser, product launch, video resume, or anything else you could use an animated explainer video. PowToon's animation templates help you create animated presentations and animated explainer videos from scratch.  Anyone can produce awesome animations quickly with PowToon, without the cost or hassle other professional animation services require." id="134" name="Google Shape;134;p20" title="three modes of communication">
            <a:hlinkClick r:id="rId4"/>
          </p:cNvPr>
          <p:cNvPicPr preferRelativeResize="0"/>
          <p:nvPr/>
        </p:nvPicPr>
        <p:blipFill>
          <a:blip r:embed="rId5">
            <a:alphaModFix/>
          </a:blip>
          <a:stretch>
            <a:fillRect/>
          </a:stretch>
        </p:blipFill>
        <p:spPr>
          <a:xfrm>
            <a:off x="789850" y="407584"/>
            <a:ext cx="7772400" cy="582931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38" name="Shape 138"/>
        <p:cNvGrpSpPr/>
        <p:nvPr/>
      </p:nvGrpSpPr>
      <p:grpSpPr>
        <a:xfrm>
          <a:off x="0" y="0"/>
          <a:ext cx="0" cy="0"/>
          <a:chOff x="0" y="0"/>
          <a:chExt cx="0" cy="0"/>
        </a:xfrm>
      </p:grpSpPr>
      <p:pic>
        <p:nvPicPr>
          <p:cNvPr id="139" name="Google Shape;139;p21" title="Classroom Rules">
            <a:hlinkClick r:id="rId3"/>
          </p:cNvPr>
          <p:cNvPicPr preferRelativeResize="0"/>
          <p:nvPr/>
        </p:nvPicPr>
        <p:blipFill>
          <a:blip r:embed="rId4">
            <a:alphaModFix/>
          </a:blip>
          <a:stretch>
            <a:fillRect/>
          </a:stretch>
        </p:blipFill>
        <p:spPr>
          <a:xfrm>
            <a:off x="0" y="-2"/>
            <a:ext cx="8988824" cy="674162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